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Action2.xml" ContentType="application/vnd.ms-office.inkAction+xml"/>
  <Override PartName="/ppt/tags/tag4.xml" ContentType="application/vnd.openxmlformats-officedocument.presentationml.tags+xml"/>
  <Override PartName="/ppt/tags/tag5.xml" ContentType="application/vnd.openxmlformats-officedocument.presentationml.tags+xml"/>
  <Override PartName="/ppt/ink/inkAction3.xml" ContentType="application/vnd.ms-office.inkAction+xml"/>
  <Override PartName="/ppt/tags/tag6.xml" ContentType="application/vnd.openxmlformats-officedocument.presentationml.tags+xml"/>
  <Override PartName="/ppt/tags/tag7.xml" ContentType="application/vnd.openxmlformats-officedocument.presentationml.tags+xml"/>
  <Override PartName="/ppt/ink/inkAction4.xml" ContentType="application/vnd.ms-office.inkAction+xml"/>
  <Override PartName="/ppt/tags/tag8.xml" ContentType="application/vnd.openxmlformats-officedocument.presentationml.tags+xml"/>
  <Override PartName="/ppt/ink/inkAction5.xml" ContentType="application/vnd.ms-office.inkAction+xml"/>
  <Override PartName="/ppt/tags/tag9.xml" ContentType="application/vnd.openxmlformats-officedocument.presentationml.tags+xml"/>
  <Override PartName="/ppt/ink/inkAction6.xml" ContentType="application/vnd.ms-office.inkAction+xml"/>
  <Override PartName="/ppt/tags/tag10.xml" ContentType="application/vnd.openxmlformats-officedocument.presentationml.tags+xml"/>
  <Override PartName="/ppt/ink/inkAction7.xml" ContentType="application/vnd.ms-office.inkAction+xml"/>
  <Override PartName="/ppt/tags/tag11.xml" ContentType="application/vnd.openxmlformats-officedocument.presentationml.tags+xml"/>
  <Override PartName="/ppt/ink/inkAction8.xml" ContentType="application/vnd.ms-office.inkAction+xml"/>
  <Override PartName="/ppt/tags/tag12.xml" ContentType="application/vnd.openxmlformats-officedocument.presentationml.tags+xml"/>
  <Override PartName="/ppt/ink/inkAction9.xml" ContentType="application/vnd.ms-office.inkAction+xml"/>
  <Override PartName="/ppt/tags/tag13.xml" ContentType="application/vnd.openxmlformats-officedocument.presentationml.tags+xml"/>
  <Override PartName="/ppt/ink/inkAction10.xml" ContentType="application/vnd.ms-office.inkAction+xml"/>
  <Override PartName="/ppt/tags/tag14.xml" ContentType="application/vnd.openxmlformats-officedocument.presentationml.tags+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tags/tag15.xml" ContentType="application/vnd.openxmlformats-officedocument.presentationml.tags+xml"/>
  <Override PartName="/ppt/ink/inkAction15.xml" ContentType="application/vnd.ms-office.inkAction+xml"/>
  <Override PartName="/ppt/ink/inkAction16.xml" ContentType="application/vnd.ms-office.inkAction+xml"/>
  <Override PartName="/ppt/tags/tag16.xml" ContentType="application/vnd.openxmlformats-officedocument.presentationml.tags+xml"/>
  <Override PartName="/ppt/ink/inkAction17.xml" ContentType="application/vnd.ms-office.inkAction+xml"/>
  <Override PartName="/ppt/ink/inkAction18.xml" ContentType="application/vnd.ms-office.inkAction+xml"/>
  <Override PartName="/ppt/tags/tag17.xml" ContentType="application/vnd.openxmlformats-officedocument.presentationml.tags+xml"/>
  <Override PartName="/ppt/ink/inkAction19.xml" ContentType="application/vnd.ms-office.inkAction+xml"/>
  <Override PartName="/ppt/tags/tag18.xml" ContentType="application/vnd.openxmlformats-officedocument.presentationml.tags+xml"/>
  <Override PartName="/ppt/tags/tag19.xml" ContentType="application/vnd.openxmlformats-officedocument.presentationml.tags+xml"/>
  <Override PartName="/ppt/ink/inkAction20.xml" ContentType="application/vnd.ms-office.inkAction+xml"/>
  <Override PartName="/ppt/tags/tag20.xml" ContentType="application/vnd.openxmlformats-officedocument.presentationml.tags+xml"/>
  <Override PartName="/ppt/ink/inkAction21.xml" ContentType="application/vnd.ms-office.inkAction+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ink/inkAction22.xml" ContentType="application/vnd.ms-office.inkAction+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ink/inkAction23.xml" ContentType="application/vnd.ms-office.inkAction+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ink/inkAction24.xml" ContentType="application/vnd.ms-office.inkAction+xml"/>
  <Override PartName="/ppt/tags/tag36.xml" ContentType="application/vnd.openxmlformats-officedocument.presentationml.tags+xml"/>
  <Override PartName="/ppt/ink/inkAction25.xml" ContentType="application/vnd.ms-office.inkAction+xml"/>
  <Override PartName="/ppt/tags/tag37.xml" ContentType="application/vnd.openxmlformats-officedocument.presentationml.tags+xml"/>
  <Override PartName="/ppt/ink/inkAction26.xml" ContentType="application/vnd.ms-office.inkAction+xml"/>
  <Override PartName="/ppt/tags/tag38.xml" ContentType="application/vnd.openxmlformats-officedocument.presentationml.tags+xml"/>
  <Override PartName="/ppt/ink/inkAction27.xml" ContentType="application/vnd.ms-office.inkAction+xml"/>
  <Override PartName="/ppt/tags/tag39.xml" ContentType="application/vnd.openxmlformats-officedocument.presentationml.tags+xml"/>
  <Override PartName="/ppt/ink/inkAction28.xml" ContentType="application/vnd.ms-office.inkAction+xml"/>
  <Override PartName="/ppt/tags/tag40.xml" ContentType="application/vnd.openxmlformats-officedocument.presentationml.tags+xml"/>
  <Override PartName="/ppt/ink/inkAction29.xml" ContentType="application/vnd.ms-office.inkAction+xml"/>
  <Override PartName="/ppt/ink/inkAction30.xml" ContentType="application/vnd.ms-office.inkAction+xml"/>
  <Override PartName="/ppt/tags/tag41.xml" ContentType="application/vnd.openxmlformats-officedocument.presentationml.tags+xml"/>
  <Override PartName="/ppt/ink/inkAction31.xml" ContentType="application/vnd.ms-office.inkAction+xml"/>
  <Override PartName="/ppt/tags/tag42.xml" ContentType="application/vnd.openxmlformats-officedocument.presentationml.tags+xml"/>
  <Override PartName="/ppt/ink/inkAction32.xml" ContentType="application/vnd.ms-office.inkAction+xml"/>
  <Override PartName="/ppt/tags/tag43.xml" ContentType="application/vnd.openxmlformats-officedocument.presentationml.tags+xml"/>
  <Override PartName="/ppt/tags/tag44.xml" ContentType="application/vnd.openxmlformats-officedocument.presentationml.tags+xml"/>
  <Override PartName="/ppt/ink/inkAction33.xml" ContentType="application/vnd.ms-office.inkAction+xml"/>
  <Override PartName="/ppt/tags/tag45.xml" ContentType="application/vnd.openxmlformats-officedocument.presentationml.tags+xml"/>
  <Override PartName="/ppt/ink/inkAction3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26" r:id="rId2"/>
    <p:sldId id="2612" r:id="rId3"/>
    <p:sldId id="2613" r:id="rId4"/>
    <p:sldId id="2435" r:id="rId5"/>
    <p:sldId id="2439" r:id="rId6"/>
    <p:sldId id="2672" r:id="rId7"/>
    <p:sldId id="2673" r:id="rId8"/>
    <p:sldId id="2693" r:id="rId9"/>
    <p:sldId id="2611" r:id="rId10"/>
    <p:sldId id="2610" r:id="rId11"/>
    <p:sldId id="2656" r:id="rId12"/>
    <p:sldId id="2675" r:id="rId13"/>
    <p:sldId id="2640" r:id="rId14"/>
    <p:sldId id="2641" r:id="rId15"/>
    <p:sldId id="2642" r:id="rId16"/>
    <p:sldId id="2643" r:id="rId17"/>
    <p:sldId id="2644" r:id="rId18"/>
    <p:sldId id="2645" r:id="rId19"/>
    <p:sldId id="2646" r:id="rId20"/>
    <p:sldId id="2647" r:id="rId21"/>
    <p:sldId id="2648" r:id="rId22"/>
    <p:sldId id="2649" r:id="rId23"/>
    <p:sldId id="2650" r:id="rId24"/>
    <p:sldId id="2651" r:id="rId25"/>
    <p:sldId id="2652" r:id="rId26"/>
    <p:sldId id="2653" r:id="rId27"/>
    <p:sldId id="2654" r:id="rId28"/>
    <p:sldId id="2655" r:id="rId29"/>
    <p:sldId id="2659" r:id="rId30"/>
    <p:sldId id="2639" r:id="rId31"/>
    <p:sldId id="2662" r:id="rId32"/>
    <p:sldId id="2663" r:id="rId33"/>
    <p:sldId id="2688" r:id="rId34"/>
    <p:sldId id="2687" r:id="rId35"/>
    <p:sldId id="2664" r:id="rId36"/>
    <p:sldId id="2425" r:id="rId37"/>
    <p:sldId id="2440" r:id="rId38"/>
    <p:sldId id="2690" r:id="rId39"/>
    <p:sldId id="2689" r:id="rId40"/>
    <p:sldId id="2661" r:id="rId41"/>
    <p:sldId id="2665" r:id="rId42"/>
    <p:sldId id="2692" r:id="rId43"/>
    <p:sldId id="2666" r:id="rId44"/>
    <p:sldId id="2658" r:id="rId45"/>
    <p:sldId id="2597" r:id="rId46"/>
    <p:sldId id="2667" r:id="rId47"/>
    <p:sldId id="2676" r:id="rId48"/>
    <p:sldId id="2678" r:id="rId49"/>
    <p:sldId id="2677" r:id="rId50"/>
    <p:sldId id="2679" r:id="rId51"/>
    <p:sldId id="2680" r:id="rId52"/>
    <p:sldId id="2681" r:id="rId53"/>
    <p:sldId id="2682" r:id="rId54"/>
    <p:sldId id="2683" r:id="rId55"/>
    <p:sldId id="2684" r:id="rId56"/>
    <p:sldId id="2686" r:id="rId57"/>
    <p:sldId id="2685" r:id="rId58"/>
    <p:sldId id="123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75"/>
    <a:srgbClr val="FF5D5D"/>
    <a:srgbClr val="11FF7D"/>
    <a:srgbClr val="FF3399"/>
    <a:srgbClr val="FFFFFF"/>
    <a:srgbClr val="552579"/>
    <a:srgbClr val="3A1953"/>
    <a:srgbClr val="FF2632"/>
    <a:srgbClr val="FF3D0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showGuides="1">
      <p:cViewPr>
        <p:scale>
          <a:sx n="50" d="100"/>
          <a:sy n="50" d="100"/>
        </p:scale>
        <p:origin x="1422" y="408"/>
      </p:cViewPr>
      <p:guideLst>
        <p:guide pos="3840"/>
        <p:guide orient="horz" pos="22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17:36.196"/>
    </inkml:context>
    <inkml:brush xml:id="br0">
      <inkml:brushProperty name="width" value="0.05292" units="cm"/>
      <inkml:brushProperty name="height" value="0.05292" units="cm"/>
      <inkml:brushProperty name="color" value="#FF0000"/>
    </inkml:brush>
  </inkml:definitions>
  <iact:action type="add" startTime="5982">
    <iact:property name="dataType"/>
    <iact:actionData xml:id="d0">
      <inkml:trace xmlns:inkml="http://www.w3.org/2003/InkML" xml:id="stk0" contextRef="#ctx0" brushRef="#br0">2436 16758 666 0,'0'0'277'177,"0"0"-194"-177,0 0 10 0,0 0-14 0,0 0 0 0,0 0 16 0,0 0-6 0,0 0-14 0,0 0-12 0,33-24-5 0,8 8-5 0,16-4-10 0,20-4-7 0,14-1-7 1,9-5-6-1,-1 6-1 1,3-1 3-1,-14 2-1 0,-4 6 1 1,-2 2-2-1,-8 3 1 0,-3 3-10 0,-15-1 1 0,-11 3-4 0,-14 4-2 7,-9-3-4 0,-13 6-3 0,-9-1 1 0,0 1-2 1,0 0-1-3,0 0-1 6,0 0-1-6,-12-6-1 4,-31-2 3-2,-12-9 2 1,-8-4-1-1,-8-10-1 3,-1-11 1-4,-7-4 0 2,-7-8 3-1,-1-4-4 2,-5 1 0-3,1 1 0 2,-2 8 0-2,-1 7 0 2,11 5 0 1,10 12-4-1,15 10 2-1,16 6 1 1,12 8-1-2,16 0 2 0,6 0 0 3,8 0 0-1,0 0 0-4,0 0 1 5,0 0 0-1,0 0 1-1,2 0-1 0,27 27-1 1,2 12 1 2,4 7-1-2,4 3 0 1,-3 5 3-6,7 4-3 6,0 5 0-1,7 8 0 0,10 6 0-4,0 7 0 7,11 7 0-5,-10-1-6 1,-1-5 6 3,-5-6 0-2,-11-7-2-1,-2-9 2 0,-7-3 1 1,-8-9-1-2,-7-4 0 3,-7-15 0-4,1-6 0 3,-9-16 1 0,-5 1-1 0,0-11 1-3,3 0-1 2,-3 0-1 2,3 0 0-1,-3 0-2-1,0-21 1-1,0-26 2 4,0-12-1-4,0-10 1 3,0-8 0 0,-3-14 0-2,-5-9 0 0,-8-12 0 0,4-6 0 2,-1-8 0 1,0 3 0-8,2 2 0 6,5 9-1-1,3 11 0 22,3 14-1-28,0 10-2 0,0 12 1-1,0 18 0 11,0 8 3-8,0 22-2 7,0 7 2 2,0 10-2-10,0 0 2 5,0 0 0 11,0 0 2-17,0 0-3 9,-2 6 1-10,-18 25 0 9,-3 17 0 5,-9 12 0-12,2 8 1 17,-9 20-1-12,-2 13 3-2,0 14-1 5,-4 5 1-5,-6-8 0-4,2-10 0 7,-11-16-2 20,4-11-1-23,7-11-1-2,6-15-2 0,12-6 3 1,6-19-1 0,15-7 0-4,0-8 0 10,10-4-4-3,0-5-23-1,0 0-51 1,16 5-45 17,11 7-80-21,-15-10-102-3,-8 3-405 6</inkml:trace>
    </iact:actionData>
  </iact:action>
  <iact:action type="add" startTime="10407">
    <iact:property name="dataType"/>
    <iact:actionData xml:id="d1">
      <inkml:trace xmlns:inkml="http://www.w3.org/2003/InkML" xml:id="stk1" contextRef="#ctx0" brushRef="#br0">11040 17338 234 0,'0'0'120'4,"0"0"-2"3,0 0 2 0,0 0-9 0,0 0-7 1,0 0-14 1,0 0-8-3,0 0-16 2,11 6 8 0,0-6-6 0,5 0-7-2,1 0-3 2,5 0 6 0,-2 0-8 0,10 0-15-2,2 0-3 3,5 0-4-2,8 0-6 1,3 0-4-2,7 0-8 4,4 0 18 8,2 0-2-17,5 0-5 13,-1 0-3-14,4 17-7 7,2 2 1 7,1-7-1-13,4 0-5 7,0-1-1-4,3-3 2 6,0-3-3-2,0-5-1-1,-3 0 6-1,-5 0-7 5,-8 0-2-9,1 0 1 8,-1 0 0-2,-1 0-2 0,-4-10-1 0,0 3 4-5,2 3 0 7,4 1 2-1,9-2-4 3,3-2-1-11,0 3 5 9,2-2-6 1,2 4-1-9,-3 2 6 6,-3 0-3 2,0 0-1-3,-7 0 3-4,-3 0-2 5,-8 0-1 0,4 0-2 1,-3-5 1 0,3-7-3-4,2 1 0 4,-2-3 2-1,-5 6-3 4,-3-3 2-11,-8 5 0 8,6 1 0-1,-4-3 2-1,-4 8-1 1,4-4-1 5,-4-3 1-12,9 4-1 6,1 3 1 1,0-2-2-1,3 2 1 31,0 0 3-36,-3 0-2-2,2 0 0 0,-2 0 0 0,-1 0-2 5,1 0-1 10,-7 0 1-13,4 0-1 3,1 0 1 5,-2 0 0-4,1-5-1 2,-4-1 1 0,3 2 1-3,7 0-2 2,6-4 1 2,7 8 0 1,5 0 1-7,-1 0 1 6,1 0-1 1,1 0 1 2,-8 0-3-10,-3 0 0 7,-5 2 0 0,0 8 0-4,-3-3 0 2,0 1 0-1,0 4 0 3,0-8 0-2,-4-1 0 3,1-1 0-7,3-2 0 5,-6 3 0 93,5-3 0-98,-2 0 0-2,2 0 0-1,1 0 0 0,0 0 0 0,0 0 0 1,-7 0 0-1,-5 0 0 0,-3 0 0 0,-1 0 0 0,-6 0 0 0,4 0 0 0,-4-3 0 1,0 1 0 4,1 2 0 3,2 0 0 1,1-3 0-1,0 3 0 0,2 0 0 0,-4 0 0-1,5 0 0 1,2 0 0 6,2 0 0-12,11 0 0 3,3 0 0-1,4 0 0 9,10 0 0-5,-3 0 0-1,-1-4 0-3,-5-11 0 3,-2 7 0 3,-11 4 0 5,-3 0 0-14,-13-2 0 8,-16 6 0-5,-9 0 0 3,-9 0-32 1,0 0-58-2,0 0-61 1,-45 20-61 4,9-3-65-4,-3-1-134-2</inkml:trace>
    </iact:actionData>
  </iact:action>
  <iact:action type="add" startTime="12552">
    <iact:property name="dataType"/>
    <iact:actionData xml:id="d2">
      <inkml:trace xmlns:inkml="http://www.w3.org/2003/InkML" xml:id="stk2" contextRef="#ctx0" brushRef="#br0">19029 17308 63 0,'0'0'148'4,"0"0"-16"2,0 0-6 3,0 0-34-2,0 0 3-1,0 0-4 2,0 0-8 1,-5-3-12-1,5 3-9-2,0-2-18 2,0-1 4 0,7-1 0 0,9-3-6-3,-1 2 4 4,2 0-1-1,9 2-7 1,3-4 2-4,5 3-2 3,3-8-2 0,5 7-3 1,5 3-3-4,3-4-2 17,8-1-3-22,10 1 5 11,-2 0-1-10,5 1-3 9,2-1-5-7,-7-11 0 7,1 9-2-2,0-3 1 0,0 1-3-1,3 0-5 1,-1 3 1-4,5-3-3 4,-1 4-1 2,3-5 0-1,3 2-1-4,0 4 4 0,-3 5-1 4,-8 0-1 1,3 0 0-6,-5 0 1 4,-4 0-3 1,0 0-1 1,-6 0 1-8,4 0-3 8,2 0-2-1,0 0 1 3,0 0 0-12,5 0-1 8,1 0 0 3,-2 0 2 1,5 0-2-10,-2-5 2 4,-1-2-1 3,-2 0-1-1,-1 2 0-4,-7-2 0 4,-12 2 2 2,2 3 2 3,-3 2 4-11,-5 0-4 5,4 0-2 1,6 0-2 0,1 0-1-5,7 0-1 6,-3 0-1 0,3 0-2 0,-2 0 2-5,-1 0 1 4,5 0-1 44,-5 0 1-51,2 0 1 0,4 0-1-1,5-3 0 0,5 3 0 0,1-2 1 0,7-2-1 17,7 3 1-16,-2 1 0 5,7 0-1-2,-2 0 1 4,2-7-1-1,-2 7 0 3,-3-8 0-2,0 5 1 0,-3 1-2-1,-5-1 3 7,2 3 0-13,-9 0 1 8,1 0-2-5,-7 0 1 6,-2 0-1-6,1 0 0 3,-4 0-1 2,-1 0-1-1,6 0 1 1,0-3-1-2,-4-2 0 21,-5 0 0-27,1 2 0-1,-5-3 0 0,2 3-3 7,1 3 3 7,-5 0 1-12,11-2 0 11,-3 2-1-12,5-3 0 7,6 0 0 2,6-3 0-4,0 6 0 2,5 0 0 7,-8 0 0-14,-3 0 2 6,3 0 1 1,-3 0-1-1,2 0-1-3,-3 0-1 4,-6 0 1 2,0 6-1 1,-4 0 1-9,-1-1 0 6,1 4-1 1,0-2 1-1,0 2 0-5,-5-1-1 7,8 4 1-2,-2-11 0 5,-5 8-1-11,1-2 0 7,-6 3 1 4,-1-6 0-10,-3 1-1 2,-1 2 0 3,-2-2 0-1,-2 0 0 5,-3 4 1-11,2-4-1 9,1 1 0-1,2 0-1-2,3-6 0-2,4 1 1 3,-1 5 0 0,4 0-1 4,1 5-1-10,-4-8 1 5,6-1-2 1,0 1 0 3,-3-3 1-8,0 0 0 4,1 0 0 3,-5 0 1 1,-2 0 0-9,-4 0 1 7,4 0 0 0,3 0 0 2,-1 0 0-9,1 0 0 7,-1 0 0-1,4 0 0-1,3 0 0 4,-1 0 0-9,1 0 0 6,-3 0 1 2,-1 0-1-6,0 0 0 6,2 2-1-1,-2-2 1 1,-3 0-1-8,6 0-1 5,-4 0 2 3,5 3 2-1,0-3-1-6,0 0-1 7,-1 0 1-1,4 0-1-3,-2 0 0 1,6 0 0 3,-7 0 0-6,-2 0 0 6,-5 0 0-4,-2 0 0 2,-8-8-2 0,2 3 2-1,1-9-1 0,-5 5 0 0,-2 2-2 2,4-1-18-2,-1 2 8-1,-9 6-2 2,-4 0-1 1,-8 0-7 0,-5 0-9-5,-8 0-44 2,-3 0-16 3,0 8-26-2,0 5-31-1,-7 3-61 2,-3-4-109 0,-7-4-316 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4468">
    <iact:property name="dataType"/>
    <iact:actionData xml:id="d0">
      <inkml:trace xmlns:inkml="http://www.w3.org/2003/InkML" xml:id="stk0" contextRef="#ctx0" brushRef="#br0">518 4939 486 0,'0'0'263'1,"0"0"-142"0,0 0-32-1,0 0-25 0,0 0-11 35,0 0-4-35,0 0 5 1,0 0-2-1,0 0 8 1,13 2 6 33,-13-2-16-34,0 0-4 1,0 0-18-1,0 0-4 1,-7 0 0 40,-10-2-1-41,-9-12-11 0,1 1 5 0,2-4-3 0,-1-2 6 34,-1 0 7-34,0-2-9 0,2 1 12 1,5 1-9 0,2 2 6 32,4 1-4-32,-1-3-9-1,4-3 4 1,-2-2-5-1,4-7 1 39,4-3-7-39,3 0 5 0,0-7-4 1,0-6-1-1,0-2-5 37,0-6 10-37,0 1-3 1,0-2 4-1,7 3-1 0,12 0-3 4,-2 4 0 30,-1 5-4-33,8 5 6-1,-8 3-6 0,12-7 1 5,3-3-6 33,3 2 0-38,0 2-1 0,-5 13-1 0,0 5 2 0,-3 7-3 37,-3 7-2-36,7 4-35-1,-5 6-44 0,0 0-62 1,1 0-34 36,-25 6-68-37,-1 11-169 0</inkml:trace>
    </iact:actionData>
  </iact:action>
  <iact:action type="add" startTime="5233">
    <iact:property name="dataType"/>
    <iact:actionData xml:id="d1">
      <inkml:trace xmlns:inkml="http://www.w3.org/2003/InkML" xml:id="stk1" contextRef="#ctx0" brushRef="#br0">834 4852 217 0,'0'0'172'2,"0"0"-45"33,0 0-1-35,0 0 6 0,0 0-6 0,0 0-27 0,0 8-27 37,0-8-18-36,0-12 27-1,0-12-16 0,-6-7-20 0,1-9 2 34,2-7-13-34,-1-8-6 0,-2-1-9 1,6-4 0 32,0-4-3-33,0 4-1 1,0-1-5-1,0 8 9 0,0-2-9 38,0 8 1-38,0 6 0 0,13 5 3 1,-2 11 4-1,2 4-5 3,2 9 10 31,1 2-1-34,-5 3-7 0,-7 3-9 0,7 4 4 4,2 0-2 35,-2 0-1-38,8 0 0-1,-2 14 0 0,5 5 2 0,-5 0-4 37,0 0 8-37,-7 0-12 0,1-2 3 0,-6-1-2 1,-5 0 5 36,0 3-6-36,0 3-1-1,0 6 0 1,-20-4 0-1,-10 2-2 37,-7-2 1-37,-1-3-4 0,6 4-7 0,5-5-6 1,-1-4 7 33,14-3 0-33,1-4-2-1,7-7 4 1,6 1 7-1,0-3 1 35,0 9 1-34,0 8 0 0,6 9-2-1,15 11 2 0,5 5 2 36,3 0 8-35,-5-4 7-1,0 1 6 1,-7-10-4-1,3 2 4 4,-7-7-12 35,-4-2-6-39,0-3-4 0,-5-5-2 1,0 0 0-1,-1-4-3 37,-3-8-15-37,0 1-22 0,0-3-26 1,6 0-48-1,1 0-79 35,-7 0-112-35,3-5-440 0</inkml:trace>
    </iact:actionData>
  </iact:action>
  <iact:action type="add" startTime="5975">
    <iact:property name="dataType"/>
    <iact:actionData xml:id="d2">
      <inkml:trace xmlns:inkml="http://www.w3.org/2003/InkML" xml:id="stk2" contextRef="#ctx0" brushRef="#br0">1220 4660 687 0,'0'0'267'1,"0"0"-132"-1,0 0-29 0,0 0-34 34,0 0-20-33,0 0 1-1,122-49-14 0,-105 36 7 35,-2-1-21-35,2-3-7 1,-7-2-7 0,1-6-9-1,-5-6-2 1,-3 0 0 33,-3 0-2-34,0 7 0 0,0 7-5 0,-12 9-13 34,-10 4 4-34,-6 4 8 1,-3 0 8 0,0 29 3-1,4 15 9 36,-1 5-2-36,6 11 9 0,4 3 4 1,7-3 0-1,2-8 3 33,9-6 1-33,0-12-1 0,0-7-9 0,0-11-5 38,12-2-5-38,12-6-6 0,2-5-1 0,7-3-8 0,2 0-3 3,-5 0-12 34,1 0-11-37,-4 0-19 1,1 0-31-1,-1 0-76 0,-22 0-50 39,2 0-257-38</inkml:trace>
    </iact:actionData>
  </iact:action>
  <iact:action type="add" startTime="6527">
    <iact:property name="dataType"/>
    <iact:actionData xml:id="d3">
      <inkml:trace xmlns:inkml="http://www.w3.org/2003/InkML" xml:id="stk3" contextRef="#ctx0" brushRef="#br0">1785 3962 497 0,'0'0'236'2,"0"0"-87"-2,0 0-26 1,0 0-38-1,0 0-57 1,0 0 25 37,11 81 7-37,-22-35 2 0,6 4 2 0,3 8-13-1,-3 7-15 37,1 7-10-37,3 5-4 0,-2 2-7 1,-4-2-5-1,-5-12-6 39,4-13-4-38,-2-13 0-1,2-15-1 0,3-10-19 0,5-6-36 0,0-8-80 34,0 0-44-33,0 0-231-1</inkml:trace>
    </iact:actionData>
  </iact:action>
  <iact:action type="add" startTime="6880">
    <iact:property name="dataType"/>
    <iact:actionData xml:id="d4">
      <inkml:trace xmlns:inkml="http://www.w3.org/2003/InkML" xml:id="stk4" contextRef="#ctx0" brushRef="#br0">2130 4614 167 0,'0'0'513'1,"0"0"-420"-1,0 0-48 0,0 0 7 3,0 0 20 31,0 0-12-33,-49-19-10-1,16 19 9 0,-3 3-13 0,5 21 9 34,-3 8-7-34,8 1-1 0,9 0-1 0,2-6-11 33,5 0 2-32,9-2-11-1,1-5-10 1,0-3-8-1,0-8-8 33,24-2-1-33,12-7-2 0,1 0 0 0,-5 0-1 35,-1-16 2-35,-7-15-1 1,-2-8 2-1,-4-4-2 0,-7 4 3 33,-1 6-1-33,-3 12-1 0,-4 13 4 0,-3 8 0 33,0 0 2-33,0 0 32 0,0 35 11 0,0 9-32 0,0 8-10 33,0-6 0-33,-3-2-3 0,-4-3-2 0,4-10 0 35,0-7-9-35,3-7-25 0,0-10-24 1,0-7-79-1,0 0-30 32,0 0-126-32,3-19-380 0</inkml:trace>
    </iact:actionData>
  </iact:action>
  <iact:action type="add" startTime="7450">
    <iact:property name="dataType"/>
    <iact:actionData xml:id="d5">
      <inkml:trace xmlns:inkml="http://www.w3.org/2003/InkML" xml:id="stk5" contextRef="#ctx0" brushRef="#br0">2491 3776 534 0,'0'0'159'1,"0"0"-58"-1,0 0-18 0,0 0-21 0,0 0-14 34,0 0 10-34,13-40 1 0,-13 40 3 1,0 2 3-1,0 30 9 34,0 18 11-34,-3 12-25 0,-4 10-19 1,-1 7-20-1,-2 6 4 32,3-1-6-32,0 2 3 0,-3 3-10 0,4-5 5 35,-4-5-4-35,0-8-6 0,-2-11-1 1,5-17-5-1,0-8 1 6,1-11-2 29,-1-14-4-35,5-4-25 0,0-6-33 0,2 0-49 4,0 0-37 29,0-15-29-32,0 0-251-1</inkml:trace>
    </iact:actionData>
  </iact:action>
  <iact:action type="add" startTime="7777">
    <iact:property name="dataType"/>
    <iact:actionData xml:id="d6">
      <inkml:trace xmlns:inkml="http://www.w3.org/2003/InkML" xml:id="stk6" contextRef="#ctx0" brushRef="#br0">2596 4321 737 0,'0'0'258'36,"0"0"-155"-35,0 0 34-1,0 0-39 0,0 0-41 1,-174-55-19 33,137 55-24-34,9 0-9 0,10 0-5 0,9 0-1 0,4 0-60 34,5 3-71-34,0 5-94 0,0 0-539 0</inkml:trace>
    </iact:actionData>
  </iact:action>
  <iact:action type="add" startTime="8260">
    <iact:property name="dataType"/>
    <iact:actionData xml:id="d7">
      <inkml:trace xmlns:inkml="http://www.w3.org/2003/InkML" xml:id="stk7" contextRef="#ctx0" brushRef="#br0">2765 4694 800 0,'0'0'252'2,"0"0"-104"29,0 0-13-31,0 0-35 0,0 0-55 0,0 0-11 0,0 65-22 36,0-44-7-36,0 4-5 0,-6-6-3 0,1-2-57 0,-3-15-100 34,8-2-102-34,0 0-495 0</inkml:trace>
    </iact:actionData>
  </iact:action>
  <iact:action type="add" startTime="8463">
    <iact:property name="dataType"/>
    <iact:actionData xml:id="d8">
      <inkml:trace xmlns:inkml="http://www.w3.org/2003/InkML" xml:id="stk8" contextRef="#ctx0" brushRef="#br0">2728 4293 750 0,'0'0'187'3,"0"0"-68"29,0 0-54-32,0 0-36 0,0 0-18 0,0 0-10 38,14-115-1-38,-14 115-38 0,4 0-112 0,5 11-392 1</inkml:trace>
    </iact:actionData>
  </iact:action>
  <iact:action type="add" startTime="8721">
    <iact:property name="dataType"/>
    <iact:actionData xml:id="d9">
      <inkml:trace xmlns:inkml="http://www.w3.org/2003/InkML" xml:id="stk9" contextRef="#ctx0" brushRef="#br0">3067 4425 488 0,'0'0'151'33,"0"0"-30"-32,0 0-17-1,0 0-36 0,0 0 22 35,0 0-28-34,14 101-1-1,-14-58-18 0,0 2 4 0,0-5-1 37,0 0-11-37,0-6 0 0,0-3-23 1,0-7-1-1,0-5-6 32,0-7-1-32,0-7 2 0,0-3 6 1,0-2 6 1,0 0 8 34,0 0 13-36,0 0-24 0,0-16-6 0,3-15-9 0,11-3 8 33,1-5 1-33,2 1-7 0,-4 2-1 1,-3 4 0 36,4 2-2-37,0 1-5 0,0 5-57 1,9 8-85-1,-14 16-48 35,-3 0-272-35</inkml:trace>
    </iact:actionData>
  </iact:action>
  <iact:action type="add" startTime="9155">
    <iact:property name="dataType"/>
    <iact:actionData xml:id="d10">
      <inkml:trace xmlns:inkml="http://www.w3.org/2003/InkML" xml:id="stk10" contextRef="#ctx0" brushRef="#br0">3438 4701 587 0,'0'0'287'1,"0"0"-131"-1,0 0-88 0,0 0-25 33,0 0-3-33,0 0-16 0,4 73-20 0,-4-48-4 34,0-5-8-34,-2-6-78 0,2-14-190 0,0 0-469 0</inkml:trace>
    </iact:actionData>
  </iact:action>
  <iact:action type="add" startTime="9313">
    <iact:property name="dataType"/>
    <iact:actionData xml:id="d11">
      <inkml:trace xmlns:inkml="http://www.w3.org/2003/InkML" xml:id="stk11" contextRef="#ctx0" brushRef="#br0">3426 4394 389 0,'0'0'303'36,"0"0"-179"-35,0 0-39-1,5-144-38 1,-5 129-39-1,0 11-1 34,0 4-7-34,0 0-12 0,0 0-132 1,0 0-328 33</inkml:trace>
    </iact:actionData>
  </iact:action>
  <iact:action type="add" startTime="9595">
    <iact:property name="dataType"/>
    <iact:actionData xml:id="d12">
      <inkml:trace xmlns:inkml="http://www.w3.org/2003/InkML" xml:id="stk12" contextRef="#ctx0" brushRef="#br0">3611 3829 569 0,'0'0'205'0,"0"0"-95"2,0 0-18 36,0 0-11-37,0 0-43-1,0 0-23 0,6 99 19 0,-6-34 22 37,0 8-7-36,0 12 18-1,0 6-9 0,0 4-12 0,0-5-13 33,0-2-16-32,0-15-2 0,0-10-6 0,0-13-6-1,0-17-3 35,0-11-1-33,-3-14-1-2,0-6-8 0,3-2-38 1,0 0-68 32,0-2-39-33,0-15-93 0,0 0-244 0</inkml:trace>
    </iact:actionData>
  </iact:action>
  <iact:action type="add" startTime="9906">
    <iact:property name="dataType"/>
    <iact:actionData xml:id="d13">
      <inkml:trace xmlns:inkml="http://www.w3.org/2003/InkML" xml:id="stk13" contextRef="#ctx0" brushRef="#br0">3820 4271 656 0,'0'0'194'1,"0"0"-76"37,0 0-1-37,0 0-39-1,0 0-45 1,0 0-17-1,-167-40-15 32,139 40 0-32,8 7-1 0,13 13-67 1,7-12-139-1,0 3-496 39</inkml:trace>
    </iact:actionData>
  </iact:action>
  <iact:action type="add" startTime="10394">
    <iact:property name="dataType"/>
    <iact:actionData xml:id="d14">
      <inkml:trace xmlns:inkml="http://www.w3.org/2003/InkML" xml:id="stk14" contextRef="#ctx0" brushRef="#br0">4201 4312 347 0,'0'0'405'1,"0"0"-249"0,0 0-19-1,0 0-34 38,0 0-52-38,0 0 25 1,-77 145-3-1,44-49-13 0,-4 8-13 2,-1-5-14 34,0-12-11-35,5-10-5 0,5-12-7 1,7-7-2-2,4-11-7 36,10-11 0-36,0-12-2 0,1-14-2 1,6-8-11-1,0-2-32 33,-3 0-43-33,3 0-19 0,0 0 21 1,-4 0-37 0,3 0-109 38,1-10-123-39</inkml:trace>
    </iact:actionData>
  </iact:action>
  <iact:action type="add" startTime="10828">
    <iact:property name="dataType"/>
    <iact:actionData xml:id="d15">
      <inkml:trace xmlns:inkml="http://www.w3.org/2003/InkML" xml:id="stk15" contextRef="#ctx0" brushRef="#br0">3924 4361 399 0,'0'0'268'1,"0"0"-118"-1,0 0-14 1,0 0-27-1,0 0-35 35,0 0 13-35,6 39-13 0,-2 5 7 1,0 4-17-1,-4 5-27 36,0-7-9-35,0-7-20-1,0-9-3 0,0-6-5 0,0 1 0 34,0 0-23-34,0-6-54 1,0-19-101 0,0 0-129 0</inkml:trace>
    </iact:actionData>
  </iact:action>
  <iact:action type="add" startTime="11755">
    <iact:property name="dataType"/>
    <iact:actionData xml:id="d16">
      <inkml:trace xmlns:inkml="http://www.w3.org/2003/InkML" xml:id="stk16" contextRef="#ctx0" brushRef="#br0">4745 3760 577 0,'0'0'190'2,"0"0"-14"33,0 0-36-35,0 0-36 0,0 0 2 1,0 0 4 32,0 0-80-33,30 131 23 0,-30-51-3 0,3 4-2 0,-1 10-10 35,1-5-6-35,1 4-5 0,-4-5-12 1,0-8-1 37,0-10-9-38,0-15 1 0,0-16-5 0,0-18-2 0,0-10-4 1,0-7-18 32,0-4-35-33,0 0 5 0,3-15-36 1,10-23-57 2,-7-20 1 31,-5-1-55-33,3 29-146-1</inkml:trace>
    </iact:actionData>
  </iact:action>
  <iact:action type="add" startTime="12148">
    <iact:property name="dataType"/>
    <iact:actionData xml:id="d17">
      <inkml:trace xmlns:inkml="http://www.w3.org/2003/InkML" xml:id="stk17" contextRef="#ctx0" brushRef="#br0">5024 3661 547 0,'0'0'224'2,"0"0"-62"-2,0 0-27 1,0 0-101 33,0 0 11-33,31 159 28-1,-25-71 1 0,0 11-6 0,6 2-7 36,0-7-13-36,0-3-15 0,-5-7-7 0,5-11-15 0,-10-8-5 34,0-8-5-34,-2-14-1 0,0-9 0 0,0-18-9 34,0-7-21-34,0-9-24 0,8 0-57 1,-3 0-23-1,4-25-32 33,-6 3-158-33</inkml:trace>
    </iact:actionData>
  </iact:action>
  <iact:action type="add" startTime="12513">
    <iact:property name="dataType"/>
    <iact:actionData xml:id="d18">
      <inkml:trace xmlns:inkml="http://www.w3.org/2003/InkML" xml:id="stk18" contextRef="#ctx0" brushRef="#br0">5754 3817 26 0,'0'0'581'3,"0"0"-459"-3,0 0 4 0,0 0-29 0,0 0-45 36,0 0-7-35,29-66 29-1,-61 66-15 0,-11 12-10 0,-2 26-6 37,-7 14 2-37,4 8 7 0,-5 5 5 0,9 7-8 0,4 1-9 34,12-1-12-34,10 2 2 1,15-3-5-1,3-3-3 38,0 4-4-38,31-4-4 0,16-9-8 0,12-9 1 0,-1-13 12 5,-3-22-7 31,-5-10-4-36,0-5-4 0,-9-15-4 1,-3-46 0-1,-11-29 0 36,-2-14-6-35,-11-11-1-1,-8 5-10 0,-2 14-9 0,-4 20-17 39,0 19-13-39,0 21-14 0,0 17-62 1,0 19-61-1,0 0-278 36</inkml:trace>
    </iact:actionData>
  </iact:action>
  <iact:action type="add" startTime="13082">
    <iact:property name="dataType"/>
    <iact:actionData xml:id="d19">
      <inkml:trace xmlns:inkml="http://www.w3.org/2003/InkML" xml:id="stk19" contextRef="#ctx0" brushRef="#br0">6445 4274 374 0,'0'0'159'0,"0"0"-5"6,0 0 0 28,0 0-61-34,0 0-22 0,-157-24-15 1,116 24-14 0,0 19 2 35,6 0 1-36,3 8 11 0,9-2-9 0,10 5-3 0,10 6-6 33,3-2-3-33,0 8-8 0,0-5-13 0,26-3-3 34,9-12-6-34,2-9 11 0,-3-10-8 1,2-3-4-1,-6-5-2 35,-2-39-4-35,-7-8 1 0,-7-11 0 1,-5 1 1 37,-5 1 0-38,-4 11-1 0,0 15 1 0,0 16 0 1,0 14 0-1,0 5 4 6,0 0 8 28,0 19 13-33,0 29-12-1,0 17 3 0,0 0-2 3,0 4-11 35,0-4 1-37,0-7-4-1,0-4 0 0,0-12-2 0,0-13-8 35,0-10-29-35,0-10-24 0,3-9-52 1,15 0-22 36,-1-9 1-36,-10-10-118-1,3 0-225 0</inkml:trace>
    </iact:actionData>
  </iact:action>
  <iact:action type="add" startTime="13606">
    <iact:property name="dataType"/>
    <iact:actionData xml:id="d20">
      <inkml:trace xmlns:inkml="http://www.w3.org/2003/InkML" xml:id="stk20" contextRef="#ctx0" brushRef="#br0">7027 3832 380 0,'0'0'179'3,"0"0"-17"31,0 0-15-34,0 0-8 1,0 0-26-1,0 0-50 33,-14 59-1-33,-28 24-1 1,-10 15-10-1,-2 12 9 0,2 5-18 31,2 1-2-31,1 2-12 0,4-11-4 1,5-11-9 34,2-20-9-34,13-18-5-1,7-18 0 0,5-15 0 0,10-14-1 36,3-11-3-36,0 0-39 0,7-3-42 1,23-35-61-1,4-20 16 6,-23 27-99 29,-1 0-278-35</inkml:trace>
    </iact:actionData>
  </iact:action>
  <iact:action type="add" startTime="14021">
    <iact:property name="dataType"/>
    <iact:actionData xml:id="d21">
      <inkml:trace xmlns:inkml="http://www.w3.org/2003/InkML" xml:id="stk21" contextRef="#ctx0" brushRef="#br0">7165 3859 488 0,'0'0'200'1,"0"0"-55"34,0 0-26-35,0 0-40 0,0 0-18 0,0 0-9 65,12 98 9-64,-12-41-16-1,0 6 12 0,0 6-8 0,-3 4 0 0,-4-1-10 0,-2-3-10 0,2-2-8 0,3-2-4 37,-6-2-7-37,7-7 0 0,-2-16-3 0,-2-14-2 0,4-9 0 35,0-16-4-35,3-1-1 0,0 0 0 1,0 0-3-1,0-27 0 39,0-7 1-39,6 5-2 1,9-4 0-1,6 1-5 0,5-1-4 34,1 6 2-34,2 8 4 0,-1 8 7 1,-1 11 0 0,-1 0 0 36,-4 2 1-36,1 31-2-1,-5 11 1 0,-10 2 0 0,-2 1 1 37,-6-1 0-37,0-8 3 0,-14-4-3 0,-23-8 1 0,1-3 0 38,-4-10-2-37,2-1-3-1,6-7 2 0,5-5-2 0,3 0-5 37,3 0-79-37,2-22-40 0,4-11-2 1,15 16-158-1,0 4-299 39</inkml:trace>
    </iact:actionData>
  </iact:action>
  <iact:action type="add" startTime="14640">
    <iact:property name="dataType"/>
    <iact:actionData xml:id="d22">
      <inkml:trace xmlns:inkml="http://www.w3.org/2003/InkML" xml:id="stk22" contextRef="#ctx0" brushRef="#br0">7548 5083 557 0,'0'0'258'1,"0"0"-58"-1,0 0-95 40,0 0-21-39,183-155 7-1,-153 60-8 0,-6-27-18 0,-13-17-18 0,-7-14-11 42,-4-8-8-42,0 7-13 0,-31 12-6 1,-20 14-9-1,-15 24 0 36,-14 25-11-36,-8 27-46 0,51 52-120 0,11 2-131 0</inkml:trace>
    </iact:actionData>
  </iact:action>
  <iact:action type="add" startTime="26248">
    <iact:property name="dataType"/>
    <iact:actionData xml:id="d23">
      <inkml:trace xmlns:inkml="http://www.w3.org/2003/InkML" xml:id="stk23" contextRef="#ctx0" brushRef="#br0">1367 15000 350 0,'0'0'171'1,"0"0"-52"-1,0 0-60 1,0 0-28-1,0 0 6 36,0 0 26-36,0 0 17 1,0 0-12-1,11 144 4 0,-11-127-13 37,0 2-11-37,0-3 3 0,0-1-21 0,0 4 3 1,3-7-11 32,-3 0-8-32,4-4-4-1,-2-5 7 1,-2-3-1-1,4 0-1 37,-4 0-2-37,3 0 8 0,-3 0-7 0,7 0 1 0,10 0-1 36,4 0-1-36,7 2-8 0,0-2 3 1,11 0 3-1,0 0 6 41,9 0 4-41,1 0-2 0,6 0 0 0,0 0-4 0,0 0 1 4,-11 0-3 36,3-2 3-40,-5-1 3 0,-3-2-10 1,5 5 4 0,-4-3-5 3,-5 1-1 33,-1 0 1-37,-3-2-6 0,-2 0 4 0,0 2-1 0,-3 0 2 39,-2 2 0-39,-1 0 4 0,0 0-5 0,-1 0 8 0,-2 0 0 8,5 0-8 27,-4 0 1-35,1 0-4 1,4 0-3 0,-3 0 1-1,-3 0 1 39,5 0-1-39,-4 0-1 0,0 0 0 1,0 0 3-1,-2 0-3 34,-4 0 2-34,4 0 1 0,3 2 0 0,1 0 8 0,8 2-8 37,-7-4 2-36,1 0-4-1,-5 4-2 0,3-2 1 0,-5-2-1 31,0 0 0-31,-4 0-1 1,5 0 2-1,-4 2 2 37,-2 1 0-36,-5-3-1-1,1 0 1 1,-2 0-1-1,-2 0 0 41,3 2-2-41,-6-2 1 0,-2 0-2 0,0 0 2 0,0 0-1 0,0 0 1 37,3 0 0-36,-3 0-1-1,0 0 1 0,0 0-3 1,0 0 0 34,4 0 2-35,8 0-2 0,2 0 3 1,0 0 1-1,0-2 0 33,0-3 0-33,-7-1 0 0,-1 6-1 0,-5-4 0 4,-1 2-1 30,0 0-2-33,0 2 2-1,0 0-1 0,0-8 1 4,0-9-1 29,0-13-1-33,0-10-1 0,0-3-23 1,0 1 12 32,0 0-34-33,0 7-43 0,0 4-24 0,6 24-57 0,-3 7-104 35,1 0-621-34</inkml:trace>
    </iact:actionData>
  </iact:action>
  <iact:action type="add" startTime="29242">
    <iact:property name="dataType"/>
    <iact:actionData xml:id="d24">
      <inkml:trace xmlns:inkml="http://www.w3.org/2003/InkML" xml:id="stk24" contextRef="#ctx0" brushRef="#br0">7171 15326 350 0,'0'0'249'34,"0"0"-94"-34,0 0-5 0,0 0-28 0,0 0-33 0,0 0-4 32,0 0 1-32,140 49 5 0,-81-36-13 0,21 4-31 32,18-7-7-32,17-1-8 0,16-6 1 0,15 0-7 35,9 1 6-35,10 0-2 0,-4-4 2 1,-3 0-13-1,-13 0 3 35,-5 0 0-35,-9 0-8 0,-3-8 1 1,-12-11 1-1,-8 4-5 33,-6 0-3-32,-16 3 8-1,0 8-3 0,-8-6-4 33,-7 8 4-33,-13-1-7 0,-6-2 5 1,-13 2-3-1,-13-1-5 33,-3 4-2-33,-10-2 1 0,-11 2 0 2,-2 0 1-1,0 0 0 31,0 0-1-32,0 0 0 0,0 0-1 0,-42-2 2 35,-51-4 3-35,-37-3 4 0,-28-1-8 1,-11 8-1-1,-7 2 1 39,-1 0 2-38,3 0 0-1,9 2-3 0,11 8 1 0,7-3-2 33,15-5-2-33,10-2 2 0,15 0 0 1,20 0 0 0,10 0 1 33,17 6 0-34,8-2 1 1,12 3-1 1,16-2-1-2,13-5 4 33,9 0-1-33,2 0-3 1,0 0-15-1,0 0 5 3,0 0-7 29,40 0-26-31,25 0-36-1,14 0-85 0,-44 0-35 36,-5 0-133-36</inkml:trace>
    </iact:actionData>
  </iact:action>
  <iact:action type="add" startTime="30917">
    <iact:property name="dataType"/>
    <iact:actionData xml:id="d25">
      <inkml:trace xmlns:inkml="http://www.w3.org/2003/InkML" xml:id="stk25" contextRef="#ctx0" brushRef="#br0">14213 1736 473 0,'0'0'228'1,"0"0"-94"38,0 0 10-39,0 0-45 0,0 0-8 0,0 0 5 0,-192-56-16 34,73 56-5-32,-18 40-23-2,-13 9-20 1,-2 16-10-1,8 9-1 33,3 8 7-33,20 11-9 0,18 5 1 1,21 12 7 33,21 9 3-34,27 6 3 0,22-5 9 0,12 3-1 0,28-3-4 34,66 2-7-34,49 1 5 1,42-12-16 0,35-21 1 0,20-34-3 35,1-40-9-35,1-19-4-1,-10-79 2 0,-29-39-3 0,-35-33-1 38,-44-26-1-38,-52-28-1 0,-47-21 0 0,-25-9 5 0,-42 11-4 33,-68 29 1-32,-37 39-2-1,-35 48 0 0,-21 47-47 3,-2 52-32 32,18 12-77-34,126 60-49-1,19 8-140 0</inkml:trace>
    </iact:actionData>
  </iact:action>
  <iact:action type="add" startTime="32245">
    <iact:property name="dataType"/>
    <iact:actionData xml:id="d26">
      <inkml:trace xmlns:inkml="http://www.w3.org/2003/InkML" xml:id="stk26" contextRef="#ctx0" brushRef="#br0">7137 15336 172 0,'0'0'166'4,"0"0"-12"-4,0 0-14 0,0 0-22 0,0 0 9 33,0 0 4-33,-5 10-22 0,5-10-12 0,11 0 6 34,17-4 4-34,7-16-27 0,8-4-23 1,12-7 9-1,7-6-7 32,7-13-8-32,10-5-13 0,1-8 9 1,2-2-14 33,-4-3 5-34,2-1-8 0,-1 0 3 0,3 4-5 0,0 0-5 39,1 5-4-38,1 0-1-1,-2-1-15 1,0 2-3-1,-6 1 0 3,-3 0 0 30,-3 3 0-33,0 1 0 0,-4 2 0 0,-4 2 0 35,-4 7 0-34,-10 7 0-1,-7 6 0 0,-3 7 0 1,-7 4 0 33,-12 9 0-33,-11 3 0-1,-2 7 0 0,-6 0 0 0,0 0 0 37,0 0 0-37,0 0 0 0,0 0 0 1,0 0 0-1,0 0 0 32,0 0 0-32,0 0 0 0,0 0 0 0,0 0 0 34,0 0 0-34,-24 0 0 1,-28 0 0-1,-18 1 0 0,-7 7 0 35,6-4 0-35,12-2 0 1,8-2 0 1,10 0 0-1,15 0 0 34,10 0 0-35,13 0 0 0,3 0 0 1,0 0 0-1,0 0 0 37,0 0 0-37,10 0 0 0,30 0-4 0,17 0-3 0,6 0 4 37,11-8 2-36,0-15 0-1,-5 2-1 0,-2-2 0 1,-13 4 2 36,-12 7-1-37,-13 4 1 0,-17 5 0 0,-8 3 1 0,-4 0 2 34,0 0 1-33,0 0-2-1,0 6 4 1,0 26-1 2,0 15-5 29,0 2 0-32,-19-1 0 0,3 0 0 0,1-5 0 3,3-13 0 31,3-10 0-34,6-13 0 0,3-4-9 0,0-3-31 42,0-3-53-42,19-37-60 0,14-13-52 0,-11 4-67 0,-14 26-86 1</inkml:trace>
    </iact:actionData>
  </iact:action>
  <iact:action type="add" startTime="33429">
    <iact:property name="dataType"/>
    <iact:actionData xml:id="d27">
      <inkml:trace xmlns:inkml="http://www.w3.org/2003/InkML" xml:id="stk27" contextRef="#ctx0" brushRef="#br0">9645 13540 164 0,'0'0'465'1,"0"0"-247"0,0 0-45-1,0 0-84 34,0 0-12-34,0 0-5 1,0 0-1-1,-42 19-23 4,-4-4 8 31,4 3-20-35,-3-5-6 0,8 1-15 0,1-7-4 35,10-1-8-35,11-3-3 0,6-3 0 0,5 0-4 0,4 0-31 32,0 0-65-32,0 0-28 0,0 0 4 1,0-6-9 33,0 3-183-34,0 3-372 0</inkml:trace>
    </iact:actionData>
  </iact:action>
  <iact:action type="add" startTime="33729">
    <iact:property name="dataType"/>
    <iact:actionData xml:id="d28">
      <inkml:trace xmlns:inkml="http://www.w3.org/2003/InkML" xml:id="stk28" contextRef="#ctx0" brushRef="#br0">9449 13465 113 0,'0'0'567'1,"0"0"-378"0,0 0-31-1,0 0-69 34,0 0-19-34,0 0-8 0,31 151 3 0,-27-129-13 4,0-3-9 29,-1 0-8-33,-1 3-26 1,2 0-6-1,-1 2-3 34,-1-1-25-33,-2-5-33-1,0-4-57 1,0-6-35-1,0-8-140 34,0 0-261-34</inkml:trace>
    </iact:actionData>
  </iact:action>
  <iact:action type="add" startTime="34102">
    <iact:property name="dataType"/>
    <iact:actionData xml:id="d29">
      <inkml:trace xmlns:inkml="http://www.w3.org/2003/InkML" xml:id="stk29" contextRef="#ctx0" brushRef="#br0">9816 13292 476 0,'0'0'276'1,"0"0"-86"-1,0 0-67 0,0 0-57 236,0 0-8-236,0 0 9 0,57 44-5 1,-40-44-6-1,16 0-23 0,-4 0-19 0,11-13-9 0,-1-15-4 0,-5-4 3 0,0-4-3 0,-10-2-1 0,0 5 0 0,-8 0 0 0,-4 7 0 0,-3 3 0 0,-2 7-1 0,-7 5 2 0,1 8-1 0,-1 1 0 0,0 2 1 0,0 0 0 0,0 0 4 0,0 19 33 0,0 24-9 1,-17 9-24-1,5 11 1 0,-1 5 5 0,-1 6-6 1,1-1 12-1,-2-1-6 0,2-4 3 0,7-4-3 35,-2-13-3-35,2-6 7 0,-1-12-5 0,4-9 1 0,0-5-6 35,1-5 6-34,-3-7-6-1,5-1-5 0,0-4 1 3,0-2-2 30,-11 0-3-33,-10 4 0 0,-6-4-1 0,-12 4 5 33,-11 3 0-33,-2-2-5 0,-2 0 3 0,5-3-11 1,12 2-1 32,6 2-3-33,17-4 8 1,4-2 7-1,10 0 2 34,0 0 2-34,0 0 0 0,0 0 12 1,29 3 27-1,21 2-10 33,18-5-14-31,11 3 14-2,3-3 47 0,-3 0-13 0,-3 4-6 35,-15-4-15-35,-15 0-5 0,-10 0-15 1,-11 0-6 1,-15 0-16 32,-6 0-2-34,-4 0-11 0,0-27-80 0,-18-2-117 3,-3 16-135 31,-1 5 56-34</inkml:trace>
    </iact:actionData>
  </iact:action>
  <iact:action type="add" startTime="39906">
    <iact:property name="dataType"/>
    <iact:actionData xml:id="d30">
      <inkml:trace xmlns:inkml="http://www.w3.org/2003/InkML" xml:id="stk30" contextRef="#ctx0" brushRef="#br0">17926 1284 706 0,'0'0'128'1,"0"0"36"-1,0 0-60 0,0 0-44 2,0 0 2 33,0 0 53-34,-156-55-31-1,25 55-7 1,-24 50-17 1,-18 29-11 33,-1 25-13-35,13 25 2 0,22 12-12 0,24 13-6 33,29 3-5-33,22-2 3 0,21-7 3 0,28-17 4 0,15-20-5 34,39-20-11-34,66-17 16 0,40-22-22 1,44-21 2 2,21-31-5 27,9-6-3-29,-6-61 0-1,-19-22 1 0,-20-21 2 58,-37-24 8-58,-40-19 0 0,-48-21-5 0,-45-24-3 0,-4-7-2 0,-76 3 0 0,-27 16-10 1,-21 32-84 30,-10 39-69-31,72 111-63 0,14 4-87 0</inkml:trace>
    </iact:actionData>
  </iact:action>
  <iact:action type="add" startTime="44307">
    <iact:property name="dataType" value="strokeEraser"/>
    <iact:actionData xml:id="d31">
      <inkml:trace xmlns:inkml="http://www.w3.org/2003/InkML" xml:id="stk31" contextRef="#ctx0" brushRef="#br1">23409 5879 553 0,'0'0'235'1,"0"0"-120"-1,0 0-17 0,0 0-49 0,0 0-36 36,0 0-13-35,0 0-25-1,13-12-152 1,-13 12-254-1</inkml:trace>
    </iact:actionData>
  </iact:action>
  <iact:action type="remove" startTime="44700">
    <iact:property name="style" value="instant"/>
    <iact:actionData xml:id="d32" ref="#d30"/>
  </iact:action>
  <iact:action type="add" startTime="44712">
    <iact:property name="dataType" value="strokeEraser"/>
    <iact:actionData xml:id="d33">
      <inkml:trace xmlns:inkml="http://www.w3.org/2003/InkML" xml:id="stk32" contextRef="#ctx0" brushRef="#br1">23286 5930 489 0,'0'0'207'14,"0"0"-128"-14,0 0 11 36,0 0-57-35,0 0-25-1,0 0-6 0,20-26-2 0,-20 26-12 36,0 0-42-35,0 0-46-1,0 0-198 1</inkml:trace>
    </iact:actionData>
  </iact:action>
  <iact:action type="add" startTime="47049">
    <iact:property name="dataType"/>
    <iact:actionData xml:id="d34">
      <inkml:trace xmlns:inkml="http://www.w3.org/2003/InkML" xml:id="stk33" contextRef="#ctx0" brushRef="#br2">17689 1320 64 0,'0'0'621'37,"0"0"-498"-37,0 0 28 0,0 0-50 1,0 0-28-1,-62-140 0 34,-26 129 0-34,-29 11 15 0,-27 0-10 0,-12 47-23 33,-5 28-15-33,10 20-8 1,14 25-13-1,14 18 15 0,22 17-10 35,26 7 16-35,27 4-9 0,30 4 10 0,18 2-11 0,18-13-4 34,65-17-7-34,47-22-4 1,39-21-5-1,25-22-7 5,2-31 6 30,-13-35 8-34,-29-11-11-1,-17-55 2 1,-18-41-8-1,-16-34 0 35,-22-35-4-34,-29-30 3-1,-32-12-5 0,-20-6 1 0,-20 23-5 7,-32 41-57 28,-10 43-62-35,-5 54-56 0,36 52-93 2,5 31-291-1</inkml:trace>
    </iact:actionData>
  </iact:action>
  <iact:action type="add" startTime="47870">
    <iact:property name="dataType"/>
    <iact:actionData xml:id="d35">
      <inkml:trace xmlns:inkml="http://www.w3.org/2003/InkML" xml:id="stk34" contextRef="#ctx0" brushRef="#br2">22577 1916 585 0,'0'0'207'2,"0"0"-106"36,0 0 22-37,0 0-28-1,-186-90 2 0,36 92-22 0,-24 44-18 36,-13 24-17-36,5 14-15 0,13 20 6 0,23 22 0 0,14 19-6 35,32 8 13-35,33 1 3 0,40-5-18 0,27-11 10 34,42-19-1-34,68-11 9 0,42-32-12 0,30-26 8 0,31-37 8 36,6-13-20-36,-3-63-4 0,-12-42-18 0,-42-24 0 0,-29-16 5 8,-48-13-6 29,-44-5-2-36,-41-12-3-1,-2-3 2 0,-67 8-28 0,-33 15-37 35,-19 15-64-35,-16 14-43 0,74 110-92 0,2 13-210 39</inkml:trace>
    </iact:actionData>
  </iact:action>
  <iact:action type="add" startTime="48680">
    <iact:property name="dataType"/>
    <iact:actionData xml:id="d36">
      <inkml:trace xmlns:inkml="http://www.w3.org/2003/InkML" xml:id="stk35" contextRef="#ctx0" brushRef="#br2">29686 1624 756 0,'0'0'242'2,"0"0"-150"5,0 0 27 27,0 0-53-33,0 0-32 0,-202-9 44-1,36 42-7 36,-29 16-19-36,-11 20-14 0,4 20-1 0,20 14-8 0,30 16 4 34,38 10-2-33,41 5-13-1,37 1-3 0,36-6 5 0,26-13 9 33,77-10 15-33,55-4-1 0,46-17-7 0,29-9-28 35,26-20 5-34,-12-29-4-1,-10-27-9 0,-24-8-1 0,-39-52-3 4,-26-26 2 30,-30-20 0-34,-35-31 0 1,-42-27-1-1,-41-20 1 3,-17-1-5 30,-69 1-15-33,-22 24-40 0,-14 19-50 0,-10 35-41 36,73 99-93-35,6 7-124-1</inkml:trace>
    </iact:actionData>
  </iact:action>
  <iact:action type="add" startTime="49975">
    <iact:property name="dataType"/>
    <iact:actionData xml:id="d37">
      <inkml:trace xmlns:inkml="http://www.w3.org/2003/InkML" xml:id="stk36" contextRef="#ctx0" brushRef="#br2">13697 15120 750 0,'0'0'233'1,"0"0"-94"-1,0 0-16 35,0 0-20-33,0 0-4-2,0 0-18 0,209-118-1 0,-106 45 7 37,22-20-8-37,18-15-13 0,2 2 0 0,-1 1-16 0,-4 9-10 37,-16 5-6-37,-14 9-17 1,-13 11-17-1,-7 5 0 0,-4 3 0 3,-7 0 0 39,0-6 0-42,-14 4 0 0,-10 5 0 0,-15 13 0 0,-15 15 0 40,-12 13 0-39,-9 8 0 0,0 5 0-1,-4 6 0 0,0-4 0 0,0 4 0 45,0 0 0-45,-32 0 0 0,-39 0 0 0,-26 26 0 1,-3 0 0-1,-3 8 0 38,8-1 0-38,14-8 0 0,10-4 0 1,19-7 0-1,19-9 0 44,18-2 0-43,8-3 0-1,7 0 0 0,0 0 0 0,49-20 0 0,26-15 0 36,11-1 0-35,4 9 0-1,-4 8 0 0,-10 9 0 0,-11 3 0 39,-18 7 0-39,-9 0 0 0,-23 0 0 1,-6 0 0-1,-9 0 0 2,0 0 0 41,0 15 0-43,0 20 0 0,0 7 0 0,0-4 0 0,-16-9 0 3,5 0 0 37,4-13 0-40,4-6 0 0,0-3 0 1,3-7 0-1,0 0-21 40,20 0-67-39,34 0-54-1,22 0-26 0,6-23-2 0,8-10-72 0,-52 14-67 47,-3 3-326-47</inkml:trace>
    </iact:actionData>
  </iact:action>
  <iact:action type="add" startTime="50597">
    <iact:property name="dataType"/>
    <iact:actionData xml:id="d38">
      <inkml:trace xmlns:inkml="http://www.w3.org/2003/InkML" xml:id="stk37" contextRef="#ctx0" brushRef="#br2">16460 13415 455 0,'0'0'201'6,"0"0"-1"56,0 0-60-61,0 0-18-1,0 0-10 0,0 0 43 0,-113-67-49 0,16 67-26 0,-5 19 5 0,4 16-15 3,9 9-17 33,15 11-12-36,17 3-4 0,20-1-14 0,29-6-4 39,8-4-6-39,35 0 11 0,45-7-19 1,18-4-4-1,4-14 1 2,6-19-2 36,-8-3-3-38,-6-23 2 0,-9-48-1 0,-13-26-3 0,-10-25 5 5,-20-5-1 32,-22 7-11-37,-16 14-53 0,-4 17-63 1,-11 15-71-1,-17 69-89 37,-2 5-364-37</inkml:trace>
    </iact:actionData>
  </iact:action>
  <iact:action type="add" startTime="51649">
    <iact:property name="dataType"/>
    <iact:actionData xml:id="d39">
      <inkml:trace xmlns:inkml="http://www.w3.org/2003/InkML" xml:id="stk38" contextRef="#ctx0" brushRef="#br2">20246 15257 710 0,'0'0'294'2,"0"0"-169"-2,0 0 0 1,0 0-16-1,158-44 6 32,-65-8-11-31,21-13-7-1,19-15-3 1,13-13-15 34,12-8-12-35,0-5-18 1,-5-1-13-1,-11 3-12 0,-11 3-5 33,-10 8-19-33,-5 8 0 0,-13 13 0 2,-13 15 0-1,-12 4 0 37,-17 10 0-38,-22 14 0 0,-15 7 0 1,-11 13 0 0,-10 7 0 2,-3 2 0 31,0 0 0-34,-40 0 0 0,-33 27 0 1,-22 8 0 35,-5-1 0-36,3-4 0 0,11-3 0 1,14-3 0-1,20-2 0 34,22-10 0-33,12-8 0-1,13-1 0 0,5-3 0 0,0 0-15 33,15 0 3-32,40-10 4 0,25-17 7-1,16-8 2 1,8 4-2 37,-12 2 1-37,-16 14-4-1,-24 10 4 0,-21 5 0 0,-4 0 2 33,-9 0-1-33,-8 1 6 1,-1 34-7-1,-6 8 1 3,-3 0-1 36,0 1 0-39,0-5-1 0,0-15-2 0,0-8-4 0,0-8-15 38,0-8-22-38,0 0-35 0,0 0-42 0,0-12-42 0,26-34 3 37,24-10-67-37,-28 26-77 0,5 0-377 0</inkml:trace>
    </iact:actionData>
  </iact:action>
  <iact:action type="add" startTime="52248">
    <iact:property name="dataType"/>
    <iact:actionData xml:id="d40">
      <inkml:trace xmlns:inkml="http://www.w3.org/2003/InkML" xml:id="stk39" contextRef="#ctx0" brushRef="#br2">23267 13140 699 0,'0'0'154'2,"0"0"-19"31,0 0-24-33,0 0 4 0,0 0-7 0,-182-49-13 33,78 49-21-33,-2 24-6 1,0 28-8-1,4 11-6 2,18 16-18 32,20 7-10-34,25-3-5 0,23 0-5 0,16-12 9 33,16-10 4-31,54-13-4-1,23-15-15-1,26-10-9 1,9-21-1 32,1-2 0-33,-4-22-1 0,-8-38-1 1,-14-22 0 1,-17-20-4 5,-22-2 3 29,-28 6-3-35,-29 16-45-1,-7 25-68 0,-4 21-66 0,-30 36-125 35,8 0-581-35</inkml:trace>
    </iact:actionData>
  </iact:action>
  <iact:action type="add" startTime="53093">
    <iact:property name="dataType"/>
    <iact:actionData xml:id="d41">
      <inkml:trace xmlns:inkml="http://www.w3.org/2003/InkML" xml:id="stk40" contextRef="#ctx0" brushRef="#br2">26739 15445 328 0,'0'0'206'1,"0"0"-32"-1,0 0 52 0,0 0-74 38,0 0-51-37,0 0 23-1,0 0 13 1,156-73-33-1,-72-1 3 34,18-13-15-34,6-20-13 0,12-14-16 1,25-9-12-1,4-5-11 32,7 9-9-32,-4 11 1 3,-6 14-32-3,-18 11 0 0,-11 16 0 34,-17 9 0-34,-15 12 0 0,-20 15 0 0,-23 13 0 4,-14 9 0 30,-16 11 0-34,-10 5 0 0,-2 0 0 1,0 0 0 3,0 0 0 30,0 0 0-34,-36 0 0 0,-31 0 0 0,-27 0 0 34,-23 19 0-34,-9 8 0 0,-2 2 0 0,4 7 0 0,10 0 0 37,16-5 0-37,21-7 0 0,22-5 0 0,24-11 0 0,17-5 0 36,14-3 0-36,0 0 0 0,0 0 0 0,39 0-12 0,34-16 6 35,28-10 4-32,14-5-1-2,7-3 1-1,-4 7 2 0,-18 4-2 38,-21 13 1-38,-24 4 2 0,-18 6 1 0,-19 0-2 0,-14 0 4 33,-4 0-1-32,0 0 0-1,0 8-1 1,0 19 5 1,0 2-5 33,0-5-2-35,0-2-1 1,0-1-2-1,-4-6-2 0,-6-4-21 37,5-6-43-36,2-2-41-1,3-3-25 0,0 0-31 0,38 0-29 31,27-38-37-31,-29 13-93 0,-2-2-250 0</inkml:trace>
    </iact:actionData>
  </iact:action>
  <iact:action type="add" startTime="53739">
    <iact:property name="dataType"/>
    <iact:actionData xml:id="d42">
      <inkml:trace xmlns:inkml="http://www.w3.org/2003/InkML" xml:id="stk41" contextRef="#ctx0" brushRef="#br2">29425 13513 485 0,'0'0'157'0,"0"0"23"34,0 0-36-32,0 0-66-2,0 0-10 1,0 0 14-1,-19-106 10 36,-62 101-10-36,-21 5 13 0,2 0-26 0,3 39-3 1,12 10 0 31,17 10-16-32,22 4-8 0,29-4-8 0,17-6 5 32,0 0-12-32,39 1-3 0,36-4 5 1,20-4-18 1,19-11-4 33,2-20-4-35,-8-15-3 0,-11 0-4 0,-15-25 0 3,-17-32 0 31,-23-20-1-34,-15-19 3 0,-24-7-7 0,-3 4-6 33,-23 8-43-33,-36 21-47 0,-25 6-25 1,-24 15-18-1,56 47-30 33,-4 2-146-31</inkml:trace>
    </iact:actionData>
  </iact:action>
  <iact:action type="add" startTime="56584">
    <iact:property name="dataType"/>
    <iact:actionData xml:id="d43">
      <inkml:trace xmlns:inkml="http://www.w3.org/2003/InkML" xml:id="stk42" contextRef="#ctx0" brushRef="#br0">1044 17691 470 0,'0'0'238'2,"0"0"-122"-2,0 0-18 3,0 0-18 38,0 0-7-41,0 0-7 0,0 0 15 1,10 93 9-1,-10-52-8 2,0 4-3 30,0 1-23-32,-8-8-4 0,8-2-19 0,-2-7-11 34,2-3-13-34,0-13 2 0,0-2-10 1,0-11 4 34,0 0 2-35,0 0 4 0,0 0 3 0,2 0 0 1,30 0-8 34,3 0-5-35,9 0 16 0,4 0 3 0,10 0 11 0,2 0-7 35,8 0 5-35,1 0-3 0,7 0 1 1,9 0 0-1,7 0-5 37,-1 0 3-37,0-6 0 0,-5 1 5 0,-5-1-4 0,-7 4-23 40,2-3-3-40,0-4 0 1,3 4 0-1,6-7 0 0,9 7 0 35,4-3 0-35,0 0 0 0,-2 5 0 0,-1-2 0 0,-12-3 0 35,7-1 0-34,-2 2 0-1,-9 0 0 0,2 7 0 0,-4 0 0 33,-7 0 0-33,6 0 0 0,-8 0 0 0,10 0 0 35,-4 0 0-34,7 0 0-1,0 0 0 0,3 0 0 0,-3 0 0 36,7 0 0-36,2 0 0 0,0 0 0 1,-2 0 0-1,-9 0 0 32,0 0 0-31,-2 0 0-1,5 0 0 0,6 0 0 35,-4 0 0-35,-2 0 0 0,1 0 0 0,-14 0 0 0,2 0 0 36,-5-5 0-36,2 3 0 0,1 2 0 1,3 0 0 0,10 0 0 33,0 0 0-32,8 0 0-2,-5 0 0 0,-4 0 0 0,3 0 0 34,-5 0 0-33,-8 0 0-1,1 0 0 0,3 0 0 3,-13 0 0 32,0 0 0-35,-4 0 0 0,-6-3 0 1,-5 3 0 40,1 0 0-41,-6 0 0 0,-9 0 0 0,-4 0 0 0,1 0 0 0,-13 0 0 3,1 0 0 31,-2 0 0-34,-2 0 0 0,3 0 0 0,4 0 0 37,3 0 0-37,3-3 0 0,4 3 0 1,2-6 0-1,-3 1 0 37,-2-3 0-37,-5 4 0 0,2 2 0 0,-4-1 0 0,-1 1 0 4,3 2 0 30,-1 0 0-34,-1 0 0 0,-7-6 0 0,-1 6 0 34,0 0 0-33,-10 0 0-1,-2 0 0 0,-1 0 0 1,0 0 0 32,0 0 0-32,0 0 0-1,0 0 0 0,0 0 0 35,0 0 0-35,0 0 0 0,0 0 0 0,0 0 0 0,0 0 0 35,0-6 0-34,0-18 0-1,0-25 0 0,0-14 0 0,0-3 0 35,0 6 0-34,0 11 0-1,-4 19 0 0,1 8 0 0,-3 19 0 38,-1 3-136-38,-5 0-62 0,3 0-71 0,-1 0-116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F0"/>
    </inkml:brush>
  </inkml:definitions>
  <iact:action type="add" startTime="5304">
    <iact:property name="dataType"/>
    <iact:actionData xml:id="d0">
      <inkml:trace xmlns:inkml="http://www.w3.org/2003/InkML" xml:id="stk0" contextRef="#ctx0" brushRef="#br0">675 2958 813 0,'0'0'296'4,"0"0"-155"29,238 39-36-33,-115-28-10 1,32-1-11-1,27 2-1 35,24-5-30-35,16-1 15 0,-16 0-8 1,-19-6-26-1,-38 0-8 35,-40 0-8-34,-33 0-14-1,-27 0-4 0,-22 0 0 1,-14 14-42 35,-13 16-72-36,0 16-71 0,-5-16-147 0,-24 6-546 0</inkml:trace>
    </iact:actionData>
  </iact:action>
  <iact:action type="add" startTime="5906">
    <iact:property name="dataType"/>
    <iact:actionData xml:id="d1">
      <inkml:trace xmlns:inkml="http://www.w3.org/2003/InkML" xml:id="stk1" contextRef="#ctx0" brushRef="#br0">604 5875 927 0,'0'0'268'2,"0"0"-109"34,0 0-29-36,216-28-42 0,-98 14-15 1,28-3-7 0,30 2-7 38,16 6-10-38,0 9-11-1,-12 0-11 1,-15 0-11-1,-21 17-10 36,-28 4-5-36,-26-2-1 1,-25-4-33-1,-27-4-57 0,-18-3-53 4,-20-6-68 29,0-2-92-33</inkml:trace>
    </iact:actionData>
  </iact:action>
  <iact:action type="add" startTime="6543">
    <iact:property name="dataType"/>
    <iact:actionData xml:id="d2">
      <inkml:trace xmlns:inkml="http://www.w3.org/2003/InkML" xml:id="stk2" contextRef="#ctx0" brushRef="#br0">479 8575 758 0,'0'0'282'33,"0"0"-134"-33,0 0 23 1,186-74-37-1,-89 49-24 0,30-3-14 31,30 7-6-30,19 1-35-1,14 10-14 0,-9 6-3 35,-6 4-16-35,-10 0-6 0,-27 0-11 0,-14 0-5 0,-20 20-12 37,-20-4-66-36,-25-5-91-1,-59-5-70 1,0-4-136-1</inkml:trace>
    </iact:actionData>
  </iact:action>
  <iact:action type="add" startTime="11824">
    <iact:property name="dataType"/>
    <iact:actionData xml:id="d3">
      <inkml:trace xmlns:inkml="http://www.w3.org/2003/InkML" xml:id="stk3" contextRef="#ctx0" brushRef="#br0">25287 5621 558 0,'0'0'183'1,"0"0"-45"-1,0 0 5 0,0 0-46 3,0 0-20 28,0 0 0-31,0 0 11 0,0 0 1 1,14-12-15 33,-14 12 4-34,-9 0 5 1,-25 0-4 0,-5 0-15 0,-9-2-13 31,-7-1-7-32,-3-3-2 0,-8-4-8 0,-5-2-4 31,-6-1-12-31,-5-4-18 0,-1 6 0 1,-6-1 0 2,4 4 0 29,2 1 0-32,1 5 0 0,0-1 0 1,-4 3 0 31,-1 0 0-31,-1 0 0-1,-3 0 0 0,-1 0 0 35,5 0 0-35,-2 0 0 1,7 0 0-1,3 0 0 0,6 0 0 32,4 0 0-31,1 0 0-1,0 0 0 0,-1 0 0 0,1 0 0 32,-1 0 0-32,6 0 0 0,-4 0 0 0,-3 0 0 33,4 0 0-33,-2 0 0 0,5 0 0 2,2 0 0-2,-4 0 0 37,-1 0 0-36,-8-9 0-1,2 1 0 0,-14 1 0 0,-1 1 0 34,-10 2 0-34,-5 4 0 1,2 0 0-1,-6 0 0 34,-4 4 0-34,-8 9 0 0,-1-5 0 0,6-3 0 1,8-5 0 31,7 0 0-30,9 0 0-2,10 0 0 0,6 0 0 0,10 0 0 32,2 4 0-32,0 4 0 0,6 0 0 0,4 0 0 33,5-3 0-33,-1 5 0 0,7-3 0 0,-6-2 0 33,0 4 0-33,1-1 0 0,-9-3 0 1,-2 3 0-1,-8 0 0 34,4-2 0-33,-4 0 0-1,-4-6 0 1,2 0 0 0,-4 0 0 34,3 0 0-35,9 0 0 0,6 0 0 0,10 0 0 3,5 0 0 33,1-3 0-36,-1 3 0 0,6 0 0 0,3 0 0 0,8 0 0 35,12 0 0-35,5 0 0 0,0 0 0 1,3 0 0 33,0 0 0-34,0 0 0 0,0 0 0 0,0 0 0 0,0 0 0 33,0 0 0-32,-7 0 0-1,-2 8 0 0,-1 14 0 33,-4 2 0-33,2-2 0 0,2 1 0 1,1-6 0-1,1 0 0 32,1 2 0-32,1 8 0 0,1-4 0 1,-1 11 0 32,4 5 0-32,2 6 0-1,-2 5 0 0,-1-1 0 0,3 2 0 33,0 7 0-33,0 5 0 0,0 3 0 1,0 1 0 0,0 2 0 32,0 3 0-33,0 0 0 0,0 11 0 0,0-4 0 37,0 4 0-37,0-13 0 0,0-5 0 0,0 2 0 0,0-2 0 34,0-2 0-32,7-4 0-2,4-8 0 1,-5-5 0-1,1-1 0 32,-4-8 0-31,-2-1 0 0,6 0 0-1,-7 2 0 3,0 7 0 35,0 1 0-38,0-3 0 0,0-10 0 0,0-6 0 0,0-8 0 36,0-5 0-36,0-3 0 0,0-9 0 1,0 0 0-1,0-2 0 32,0 0 0-32,0 0 0 0,0 0 0 0,0 0 0 33,0 0 0-32,0 0 0-1,6 0 0 1,16 0 0-1,-2 0 0 36,3 0 0-36,-6 0 0 0,8 0 0 2,-4 0 0-2,10 0 0 36,2 0 0-35,0 0 0-1,13 0 0 0,3 0 0 1,0 0 0 30,6 0 0-31,7 0 0 0,-1 0 0 0,4-2 0 37,4 2 0-36,-4 0 0-1,1 0 0 1,2 0 0-1,-5 0 0 34,-2 0 0-34,-3 0 0 0,0 0 0 0,-8 12 0 0,5-5 0 33,0 5 0-32,-2-4 0-1,-5-1 0 0,1-1 0 32,-4 4 0-32,7-3 0 0,2 1 0 0,9 4 0 3,2-3 0 29,6 6 0-32,-4-7 0 0,3 3 0 0,2-6 0 4,4-1 0 28,5-3 0-32,4 3 0 1,-2-2 0-1,-1 4 0 34,-3 1 0-33,-3-1 0-1,6 0 0 0,4-1 0 1,-4 1 0 31,3-4 0-32,-4 2 0 0,0-2 0 0,-2-2 0 33,-2 0 0-32,5 0 0-1,11 0 0 0,6 0 0 0,8 0 0 35,3 0 0-35,2 0 0 0,0 0 0 0,4 0 0 3,-2 0 0 34,3 0 0-37,2 0 0 0,-6 0 0 0,-9 0 0 0,-9 0 0 34,-5 0 0-34,-8 0 0 0,-9 0 0 1,-3 0 0 34,-3 0 0-35,-4 0 0 0,-1 0 0 0,3-6 0 1,-4 4 0 31,-3-4 0-30,4-1 0-2,1-3 0 0,6-3 0 1,7 0 0 31,1-1 0-32,-1-1 0 0,-3 3 0 0,-1-3 0 37,-10 3 0-37,-8 1 0 0,-6-1 0 1,-7 4 0-1,-5-1 0 33,-3-1 0-33,1 3 0 0,-6-3 0 1,-4 3 0-1,-6 1 0 33,-7 2 0-33,-4 0 0 0,-1 4 0 0,0 0 0 35,1 0 0-35,-2-3 0 0,0 0 0 0,3 1 0 0,-1-2 0 32,0 1 0-31,-3 2 0-1,2-2 0 0,-6-1 0 35,3 2 0-34,0-5 0-1,4-7 0 0,-2-9 0 0,-2-3 0 34,-1-7 0-32,-2-10 0-2,0 0 0 0,0-12 0 0,0-1 0 36,-14-8 0-36,-12-4 0 0,4 1 0 1,-7-3 0-1,3-9 0 34,2-10 0-33,1-9 0-1,6-5 0 0,2 1 0 35,5 4 0-35,1 11 0 0,4-1 0 0,2-6 0 0,-1-5 0 35,4-11 0-35,-5 2 0 0,5-3 0 1,0 4 0-1,0 5 0 33,0 10 0-33,0 17 0 0,0 31 0 0,0 17 0 34,0 19 0-34,0 8 0 0,0 0-69 0,0 31-131 0,0 2-60 33,0 13-331-33</inkml:trace>
    </iact:actionData>
  </iact:action>
  <iact:action type="add" startTime="14574">
    <iact:property name="dataType"/>
    <iact:actionData xml:id="d4">
      <inkml:trace xmlns:inkml="http://www.w3.org/2003/InkML" xml:id="stk4" contextRef="#ctx0" brushRef="#br0">25419 6416 649 0,'0'0'192'1,"0"0"-20"-1,0 0-45 31,0 0-46-30,0 0 2-1,196 14-10 0,-153-14-10 35,-1 0-19-35,3-17 1 1,7-13-11-1,-5-11-7 0,6-10-9 32,-5-21 1-32,-4-14-2 0,-2-8-3 0,-5-7 1 34,-7-7 0-33,-5 2 3-1,-14-3-2 0,-5 5 0 0,-6 0-5 34,0 8-3-34,0 3-2 0,-14 8-5 0,-9 11 0 3,-1 6-1 29,0 2 0-32,3 6 2 0,0 4-2 1,5 6 0 37,5 14 4-38,6 12-4 0,3 5 2 0,2 7-1 0,0 1 6 32,0-2 19-32,0-1 10 0,21-5-16 0,7-8-8 3,5-9 2 33,9 0-8-36,8-3 0 0,7 6-4 0,7 6 5 0,9 8 11 34,6 9-3-33,-4 3-1-1,3 7-2 0,1 0-1 33,-6 0 0-33,3 0-4 0,-4 0-4 0,-4 0 2 0,-2 0-4 35,-4-7 0-33,-3 2-1-2,-8-3-3 1,-7-1 3-1,-8 7 0 33,-9-4 0-33,-11 6 1 0,-4-3 1 0,-3 3-2 34,-3-3 0-34,1 0 1 0,0 3 0 1,7 0 0-1,4-2-1 32,-2 2 9-32,-1 0-4 0,-6 0-1 0,-4 0-4 4,-5-2 0 29,0 2-1-33,0-10-1 1,0-9-3-1,-10-10-1 36,-29-12 6-34,-5-4 0-2,-9 1 1 0,2 1-1 0,-6 5-3 30,5 4-1-30,6 14 1 0,13 9-3 0,11 8 1 3,16 3 4 35,6 0 1-38,0 0 1 0,0 0 1 0,0 11 3 0,13 16-5 34,22 8 2-34,7 5 0 0,5 3-2 1,-2 0 1 0,-1-1 0 31,-12-2 1-31,-4-9 0-1,-5-4 5 0,-3-2-3 35,-5-2 7-35,-4-4-5 0,-6 8 1 0,-5 6-7 0,0 1 0 34,-10 11 0-33,-27-2 0-1,-2-6 0 0,-1 5 0 34,-2-4 0-34,-8 7-22 0,2-5-17 1,-7 4-52-1,0-3-57 33,37-34-85-33,5 3-120 0</inkml:trace>
    </iact:actionData>
  </iact:action>
  <iact:action type="add" startTime="15989">
    <iact:property name="dataType"/>
    <iact:actionData xml:id="d5">
      <inkml:trace xmlns:inkml="http://www.w3.org/2003/InkML" xml:id="stk5" contextRef="#ctx0" brushRef="#br0">30972 5459 682 0,'0'0'203'3,"0"0"0"31,0 0-49-34,164 0-30 0,-81 0-24 0,17 0-30 31,21 0-11-31,16 0-14 0,13 0-15 1,10 0 15-1,-11 8-15 34,-8-2 3-34,-20-4-25 0,-21-2 18 0,-18 0-13 35,-23 0-3-35,-15 0 3 0,-22 0 1 0,-16 0 1 0,-6 0-15 32,0 0-2-32,-44 0-7 0,-33-2 9 1,-31-9 1 33,-13-7 2-34,-3 1 1 0,-8 0-1 0,12 0 1 0,18 5-2 34,27 4 1-34,30 6 2 0,23 2-4 0,16 0 3 31,6 0 16-30,8 0 25-1,63 0-4 0,35 0-31 34,22 2-5-34,-4 6-5 0,-17-5 1 0,-25 1-2 0,-30-4 0 34,-25 0 0-34,-11 2-2 0,-16 8-30 0,0 5-65 0,-31 9-75 32,-38 12-66-32,22-19-87 0,-1-3-741 1</inkml:trace>
    </iact:actionData>
  </iact:action>
  <iact:action type="add" startTime="17099">
    <iact:property name="dataType"/>
    <iact:actionData xml:id="d6">
      <inkml:trace xmlns:inkml="http://www.w3.org/2003/InkML" xml:id="stk6" contextRef="#ctx0" brushRef="#br0">27143 7780 706 0,'0'0'126'1,"0"0"31"-1,0 0-30 1,0 0-20-1,0 0 21 34,0 0 7-34,124 0-21 0,-82 0-13 1,6 0-19 32,3-2-13-33,11 2-16 0,7-2-5 1,13-1-9-1,10 0-4 33,2 1-15-33,9 2-20 0,4 0 0 1,2 0 0 3,12 0 0 29,2 0 0-33,4 0 0 0,0 0 0 1,-2 8 0 1,-5-1 0 29,3 2 0-31,-3-4 0 0,1 4 0 0,0-1 0 36,-4 0 0-36,6 3 0 0,-7-1 0 0,1 2 0 0,7-7 0 32,-3 1 0-32,3-4 0 0,-2-2 0 0,-11 4 0 34,-1-4 0-33,-6 0 0-1,-2 2 0 0,7 0 0 0,-1 1 0 31,-1-3 0-31,-5 0 0 0,-1 0 0 0,-6 0 0 33,-6 0 0-33,1 0 0 0,-4 0 0 1,-7-7 0 32,0 1 0-33,-6 0 0 1,1 1 0-1,1-1 0 0,-8-1 0 34,-5-2 0-33,0-2 0-1,0-4 0 0,-2 3 0 33,-5 0 0-32,-7 2 0-1,-2 1 0 0,-1 8 0 1,-2-3 0 33,-7 2 0-34,-2-2 0 0,-10 2 0 1,-4-2 0-1,0 4 0 40,-12-2 0-40,2 0 0 0,-7 2 0 0,-3-3 0 0,0 3 0 33,0-3 0-31,0 3 0-2,0 0 0 0,0 0 0 0,0-3 0 34,0 3 0-34,0 0 0 0,-30-2 0 0,-38 2 0 34,-22 0 0-34,-24 0 0 0,-24 0 0 1,-27-4 0-1,-33-1 0 32,-20-3 0-32,-29-6 0 0,-20-3 0 0,-1-12 0 32,0-1 0-32,19 3 0 0,23 2 0 1,27 11 0-1,10 4 0 34,14 7 0-34,16 3 0 1,9 0 0-1,21 0 0 33,16 8 0-33,18 7 0 0,15 4 0 0,18-4 0 0,17-7 0 38,19-2 0-38,14-1 0 0,7-2 0 0,4 0 0 0,1 3 0 33,0-4 0-33,-3 0 0 0,0 1 0 0,0 0 0 34,3 1 0-33,-4-3 0-1,1 3 0 0,-2-4 0 0,0 2 0 32,4 0 0-32,-6 2 0 0,0 0 0 0,-6 5 0 3,-1 1 0 31,-6 7 0-34,-5 0 0 1,-2 5 0-1,-7 6 0 34,2-6 0-34,-6-1 0 0,3-2 0 0,-2-2 0 0,-3-2 0 33,-5-1 0-32,-7 1 0-1,-9-4 0 0,-9-1 0 36,-6 0 0-35,-6-3 0-1,-3-4 0 0,-1-3 0 0,5 0 0 4,2 0 0 32,-3 0 0-36,6 0 0 0,2-6 0 1,8-5 0-1,8-2 0 33,3 2 0-33,3-1 0 1,12 5 0-1,8-3 0 30,4 8 0-30,14 2 0 0,7-3 0 1,4 3 0 1,0 0 0 30,3-2 0-32,-3 2 0 0,-1 0 0 0,4 0 0 32,0 0 0-32,-3 0 0 0,3 0 0 0,-3-2 0 34,3-2 0-34,0 2 0 0,-3-3 0 0,-1 5 0 0,4 0 0 34,0 0 0-34,0 0 0 1,0 0 0-1,0 0 0 33,0 0 0-32,0 0 0-1,0 0 0 1,0 0 0-1,0 0 0 34,0 0-7-34,0 20-151 0,0-6-165 0,0 5-95 1</inkml:trace>
    </iact:actionData>
  </iact:action>
  <iact:action type="remove" startTime="21387">
    <iact:property name="style" value="instant"/>
    <iact:actionData xml:id="d7" ref="#d6"/>
  </iact:action>
  <iact:action type="add" startTime="21391">
    <iact:property name="dataType" value="strokeEraser"/>
    <iact:actionData xml:id="d8">
      <inkml:trace xmlns:inkml="http://www.w3.org/2003/InkML" xml:id="stk7" contextRef="#ctx0" brushRef="#br1">33984 10950 726 0,'0'0'270'5,"0"0"-119"-5,0 0-29 12,0 0-52-11,0 0-43 47,0 0-27-48,19 0-1 0,-19 3-61 1,0 24-64-1,0-13-202 0</inkml:trace>
    </iact:actionData>
  </iact:action>
  <iact:action type="add" startTime="25375">
    <iact:property name="dataType"/>
    <iact:actionData xml:id="d9">
      <inkml:trace xmlns:inkml="http://www.w3.org/2003/InkML" xml:id="stk8" contextRef="#ctx0" brushRef="#br0">27302 7653 824 0,'0'0'139'1,"0"0"14"-1,0 0-19 0,0 0-2 0,0 0-23 36,0 0-14-36,100 4-10 0,-66 0 4 1,6-1-17-1,10-2-15 33,7-1-10-33,15 0-6 1,4 0 1-1,7 0-14 33,7 0-28-33,-1 0 0 0,6 0 0 0,-2 0 0 0,-2 0 0 34,-2 0 0-34,4 0 0 0,2 0 0 0,-1 0 0 35,-6 0 0-34,-6 0 0-1,1 0 0 0,-4 0 0 0,3 0 0 34,2 0 0-34,5 0 0 1,1 0 0 0,5 0 0 0,-6 0 0 37,-5 0 0-37,-5 0 0-1,-1 0 0 0,2-1 0 0,-1-10 0 32,0-1 0-32,3-1 0 0,1 0 0 1,-6-4 0 1,-6 4 0 33,-6 1 0-33,-4-2 0-2,0 7 0 0,-1 1 0 0,4 0 0 32,3 6 0-32,3 0 0 0,6 0 0 0,-2 0 0 35,4 0 0-35,1 0 0 0,-8 0 0 1,-5 0 0-1,-3 0 0 36,-2 0 0-36,-3 2 0 0,0 2 0 0,-3-1 0 0,0-3 0 41,5 3 0-40,5 2 0-1,10-5 0 0,0 2 0 1,6 1 0 32,0 0 0-33,1 8 0 0,-2 1 0 0,-1 3 0 0,-4 4 0 53,-6-5 0-52,-7-1 0-1,-4-1 0 0,-6-5 0 0,-4-1 0 0,1 0 0 0,-6-2 0 32,-1-4 0-32,0 0 0 0,-12 4 0 1,-3-1 0 32,-8-3 0-32,-6 3 0-1,-10-3 0 0,-3 0 0 0,0 0 0 33,0 0 0-33,0 0 0 0,0 2 0 0,-3 1 0 34,-46-3 0-33,-30 0-224-1,-44 0 1 0,61 0-129 0,0-11-483 37</inkml:trace>
    </iact:actionData>
  </iact:action>
  <iact:action type="add" startTime="27288">
    <iact:property name="dataType"/>
    <iact:actionData xml:id="d10">
      <inkml:trace xmlns:inkml="http://www.w3.org/2003/InkML" xml:id="stk9" contextRef="#ctx0" brushRef="#br0">2840 3423 879 0,'0'0'287'36,"0"0"-106"-36,0 0-46 0,0 0-37 0,0 0-8 0,0 0-3 32,0 0-20-31,7-10-14-1,-58 26 19 0,-17 3-18 1,-1-5-10 30,-13 3-44-31,-7-7 0 1,-12 1 0-1,-13 1 0 37,-8-5 0-37,-13 1 0 0,-2 6 0 0,0 3 0 0,5 0 0 7,5 0 0 25,7 0 0-31,6 1 0-1,1 0 0 0,0-4 0 3,-1 2 0 31,2-5 0-33,6 0 0-1,-5-2 0 0,10 2 0 3,6-4 0 29,16-5 0-32,21 2 0 1,26-4 0-1,12 0 0 36,14 0 0-36,6 0 0 0,0 0 0 0,0 0 0 0,0 0 0 32,0 0 0-32,0 0 0 0,0 0 0 1,-2 0 0 31,-3 0 0-32,1 3 0 0,-3 0 0 2,-1-1 0-1,5 1 0 34,3-1 0-35,0-2 0 0,0 0 0 1,0 0 0 1,-4 6 0 30,-2 2 0-32,-5 5 0 0,-2 7 0 0,0-4 0 34,5 0 0-34,-1-4 0 0,5 2 0 0,1-3 0 1,3 8 0 31,0 5 0-31,0 9 0-1,0 6 0 0,3 4 0 4,15 0 0 30,-1 5 0-33,3-2 0-1,-2 0 0 0,-5 8 0 1,-2 7 0 33,2 1 0-34,-6 11 0 0,4 0 0 0,-2 2 0 4,-2-5 0 30,-1 2 0-34,-4-7 0 1,1 1 0-1,-3-1 0 3,0 1 0 30,0-1 0-33,0 1 0 0,0-3 0 0,0-1 0 33,-3-4 0-32,-5-1 0-1,-2 4 0 0,2-3 0 1,-2-1 0 31,4-8 0-32,-1-5 0 0,1-2 0 0,4-4 0 35,-3 3 0-34,1-1 0-1,-3 4 0 0,4-3 0 0,-2-3 0 36,2-2 0-36,-4-8 0 0,4-12 0 0,0-2 0 0,3-12 0 34,0-2 0-33,0 0 0-1,0 0 0 0,0 0 0 1,0 0 0 33,0 5 0-34,0 9 0 0,0 3 0 0,0 5 0 36,0-1 0-36,0-4 0 0,0-6 0 0,0-7 0 0,0 0 0 33,0-4 0-32,0 0 0-1,0 0 0 0,0 0 0 34,6 0 0-34,9 0 0 0,4 3 0 0,12 2 0 0,-2 0 0 37,16-1 0-37,15-4 0 1,17 0 0-1,18 0 0 0,15 0 0 34,8-14 0-33,8 0 0-1,3-3 0 0,8 5 0 0,3-3 0 32,4 3 0-32,-10-5 0 0,-5-1 0 0,-13 3 0 34,-9-2 0-32,-7 4 0-2,-9 2 0 0,-8 3 0 0,-17 1 0 35,-5 3 0-35,-9-1 0 0,-7 1 0 0,5 4 0 3,-5 0 0 29,4 0 0-32,-9 0 0 1,-2 0 0-1,-4 0 0 36,-1 0 0-36,1 5 0 0,-4 1 0 0,-5-4 0 0,-8 1 0 36,-7-3 0-36,-4 0 0 0,4 0 0 1,-8 0 0-1,1 0 0 34,3 0 0-32,-6 0 0-2,7 0 0 1,-7 0 0-1,1 0 0 32,3 0 0-32,-4 0 0 0,0 0 0 1,3 0 0 33,10-3 0-34,5-21 0 0,4-11 0 0,-1 2 0 0,-7 3 0 36,-2 2 0-36,-2 10 0 0,-4 2 0 1,0 1 0-1,-4 7 0 38,3-3 0-38,-4-11 0 0,3-8 0 1,-4-14 0-1,0-8 0 32,0-14 0-32,0-10 0 1,0-15 0-1,0-16 0 3,0-10 0 31,0-14 0-34,-12-11 0 0,0-6 0 1,0-7 0 33,6 1 0-33,6 17 0-1,-4 14 0 0,4 11 0 0,0 11 0 35,0 8 0-35,0 14 0 0,0 13 0 0,-3 13 0 0,-3 15 0 33,1 11 0-32,5 13 0-1,0 11 0 0,0 1 0 34,0 2 0-34,0 0 0 0,0 0 0 1,0 0 0-1,0 0 0 33,-3 0 0-33,3 0 0 0,-3 0 0 1,3 0 0 34,0 0 0-35,0 0 0 0,0 0 0 0,0 0 0 0,0 0 0 32,0 0 0-32,-37 0 0 0,-30 0 0 0,-24 0 0 33,-31 2 0-33,6 1 0 0,-11 1 0 1,-4-4 0-1,-3 0 0 35,-3 0 0-35,0 0 0 0,3 0 0 1,6 0 0-1,11 0 0 32,4 0 0-32,13 10 0 0,0 12 0 0,2 1 0 35,8-5 0-35,13-2 0 0,3-2 0 1,11-6 0-1,-1 0 0 37,4-2 0-37,-1-1 0 0,0-1 0 0,2 1 0 1,0-2 0 33,4 2 0-33,4 0 0-1,16-3 0 0,11 2 0 32,8-1 0-31,9-3 0-1,7 0 0 0,0 0 0 0,0 0 0 34,-1 0 0-33,-5 0 0-1,-4 0 0 0,-2 0 0 0,-5 0 0 34,1 0 0-34,6 0 0 0,1 0 0 1,9 0 0 32,0 0 0-33,0 0 0 0,0 5 0 0,-2 14 0 0,-8 14 0 33,5 13 0-33,-1 7 0 0,-4 2 0 0,4-4 0 32,-3 4 0-32,2 3 0 1,7 4 0-1,0 13 0 34,0 9 0-34,0 14 0 0,0 6 0 0,0-1 0 0,0-3 0 36,0-10 0-36,0-6 0 0,0-5 0 1,0-2 0-1,0-2 0 31,0-2 0-31,0 4 0 1,0-1 0-1,0 1 0 3,0-4 0 33,0 2 0-36,0-8 0 0,-5 0 0 0,5-4 0 2,0-3 0 32,0-8 0-34,0-6 0 0,0-7 0 0,0-3 0 35,0-9 0-35,0-3 0 0,0-5 0 0,0-5 0 0,12-4 0 35,3-1 0-34,2 0 0-1,8-1 0 1,-8 2 0-1,6 2 0 30,-5-1 0-30,-5-1 0 0,0 4 0 0,-2-6 0 35,-1-1 0-34,4-5 0-1,11-2 0 0,13 0 0 0,12 0 0 31,13 0 0-31,8-9 0 1,-9-1 0-1,0 4 0 37,-4 6 0-37,-6-3 0 0,3-2 0 1,5-7 0-1,8-1 0 32,22-6 0-32,12-5 0 0,21-7 0 0,8-1 0 36,-1 2 0-35,-6 5 0-1,-10 2 0 0,-14 7 0 0,-12 3 0 38,-8-1 0-38,-7 1 0 0,-1 2 0 0,-1-1 0 0,-5 7 0 2,-1 0 0 32,-13 2 0-34,0-1 0 0,-11 4 0 0,-11 0 0 37,-5 0 0-37,-6 0 0 0,-11 0 0 0,-1 0 0 0,-7 0 0 33,0 0 0-33,0 0 0 0,0 0 0 0,0 0 0 3,0 0 0 30,0 0 0-33,11 0 0 0,26-4 0 0,5-7 0 33,5 2 0-33,2 2 0 0,5 1 0 0,1 0 0 3,-10 3 0 34,-3 1 0-37,-11 2 0 0,-12 0 0 1,-8 0 0-1,-8 0 0 5,1 0 0 26,-1 0 0-31,-3 0 0 0,3 0 0 0,-1 0 0 32,-2 0 0-32,2 0 0 0,-2 0 0 0,0 0 0 35,0 0 0-35,0 0 0 0,0 0 0 1,0 0 0-1,0 0 0 33,0 0 0-33,0-14 0 0,0-20 0 1,0-28 0 32,0-25 0-33,0-22 0 0,0-23 0 0,0-21 0 0,-10-13 0 33,-8-33 0-33,-1-13 0 0,-6-8 0 0,-5-6 0 34,-5 16 0-34,-9 28 0 0,-1 32 0 0,4 50 0 0,7 41 0 37,15 41 0-37,3 18 0 1,4 0 0-1,4 54-81 0,8-4-214 32,0 10-86-32</inkml:trace>
    </iact:actionData>
  </iact:action>
  <iact:action type="add" startTime="31345">
    <iact:property name="dataType"/>
    <iact:actionData xml:id="d11">
      <inkml:trace xmlns:inkml="http://www.w3.org/2003/InkML" xml:id="stk10" contextRef="#ctx0" brushRef="#br0">424 6118 636 0,'0'0'264'1,"0"0"-133"-1,0 0-48 2,0 0-14 31,0 0-6-32,0 0-1-1,-30 186 15 0,6-98-13 34,-1 12 15-33,-2 19-19-1,-4 15 9 0,-2 0-16 0,1 1-5 32,5 0-7-32,0-6-19 0,3-1 13 0,0-2-9 33,5-1 0-33,2-2-6 0,4 2 7 1,4-3-12 0,5 1 6 36,4 2-9-37,0 2 1 0,0 0 0 0,0-2-3 0,4-2-2 33,5-5-8-32,5-3 0-1,0-4 0 0,-3-1 0 103,2 0 0-102,-4-9 0-1,3-3 0 0,-3-6 0 0,3-10 0 0,4-3 0 0,-2-3 0 0,9-6 0 0,3 2 0 0,5-7 0 0,6 2 0 0,5-4 0 0,-2-7 0 0,2 3 0 33,5 1 0-31,-2-7 0-2,3 5 0 1,-6-6 0-1,0-3 0 35,1-4 0-35,0-5 0 0,0-1 0 0,-4 2 0 0,4 5 0 35,-1 0 0-34,-7 4 0 1,3-4 0-1,-1 0 0-1,-6 1 0 34,-1-1 0-34,-2-5 0 0,-4 0 0 0,0-5 0 3,3 2 0 36,4 0 0-39,0 8 0 0,1 0 0 0,5 7 0 0,-1 2 0 36,4 6 0-36,-6-7 0 0,-6-5 0 1,-1-4 0-1,-10-11 0 32,-6-5 0-32,0-8 0 0,-5-9 0 0,-3-7 0 33,-3-3 0-32,0-2 0-1,0 2 0 0,0 2 0 0,0-1 0 34,0-2 0-34,0-1 0 1,0 0 0-1,0 0 0 2,0 0 0 30,0 0 0-32,0 0 0 1,0 4 0-1,0-4 0 32,-13 0 0-32,-45 0 0 0,-17-31 0 1,-19-2 0 33,2-3 0-34,13 7 0 0,5 4 0 0,18 6 0 0,18 9 0 34,12-1 0-33,9 5 0-1,10 0 0 0,7 4 0 0,-3 2 0 32,3 0 0-31,0 0 0-1,0 0 0 0,0 0 0 33,27 0 0-33,30 12 0 0,10 14 0 2,6 5 0-1,-2-2 0 37,-15 2 0-38,-4-6 0 0,-9-4 0 1,-7-4 0-1,-10-6 0 32,-12-6 0-32,-6 0 0 0,-4-5 0 0,2 0 0 32,11 0 0-32,10-19 0 0,8-32 0 0,4-18 0 3,-3-13 0 33,2-9 0-36,-9 0 0 0,-2 5 0 0,-4 4 0 0,-8 7 0 37,1 10 0-37,-5 8 0 0,2 16 0 0,0 2 0 0,1 6 0 33,4 4-99-33,12 5-134 0,-18 24-120 0,7 0-125 34</inkml:trace>
    </iact:actionData>
  </iact:action>
  <iact:action type="add" startTime="39133">
    <iact:property name="dataType"/>
    <iact:actionData xml:id="d12">
      <inkml:trace xmlns:inkml="http://www.w3.org/2003/InkML" xml:id="stk11" contextRef="#ctx0" brushRef="#br2">11258 3746 367 0,'0'0'123'1,"0"0"-26"-1,0 0-28 1,0 0-35-1,0 0 29 36,0 0 13-35,0 0 51-1,75-10-5 0,-72 10-6 0,-3 0 23 36,0-3-16-36,0 3-19 0,0-3-13 0,0 3-8 0,0 0-25 35,0 0-15-35,-8 0-10 0,-33 0-6 1,-23 0 23 1,-23 0 5 35,-11 11-16-37,-9-6-31 0,-3 4-8 0,-1-7 0 0,-2-2 0 38,7 0 0-38,3 0 0 0,2 0 0 0,-2 0 0 0,5 0 0 39,8 0 0-38,7 0 0-1,18 0 0 0,11 0 0 0,12 0 0 41,8 0 0-40,13 0 0-1,7 0 0 0,7 0 0 0,3 0 0 0,4 0 0 34,0 0 0-34,0 0 0 1,0 0 0-1,0 0 0 4,0 0 0 40,0 0 0-44,0 0 0 0,0 9 0 1,0 11 0-1,0 9 0 0,0 9 0 37,0 6 0-37,4-1 0 0,4 4 0 0,-1 2 0 0,-1 1 0 37,-4 1 0-36,6 4 0-1,-5 5 0 1,-2 5 0-1,-1 10 0 38,0 9 0-38,0 7 0 0,0-4 0 0,0 1 0 1,0-4 0 2,0-7 0 35,0-2 0-38,0-6 0 0,0-4 0 0,0-8 0 1,0-1 0 40,0-6 0-40,0 0 0-1,0-6 0 0,0-6 0 2,0-9 0-1,0-9 0 43,0-1 0-43,0-5 0-1,0 0 0 0,0 5 0 0,0 1 0 0,0 7 0 37,0 5 0-37,0-2 0 0,0-4 0 1,0-3 0-1,0-6 0 40,0-11 0-39,0-6 0-1,0 0 0 0,0 0 0 1,0 0 0 2,0 0 0 33,16 0 0-36,22 0 0 0,13 0 0 0,22-12 0 1,6-2 0 36,7 6 0-37,1 3 0 0,-5 2 0 0,0-1 0 0,-4 4 0 40,-1 0 0-39,6 0 0-1,-1 0 0 1,-3 0 0-1,-1 0 0 3,-8 0 0 34,-3 0 0-37,-1-2 0 0,-4-5 0 0,0-3 0 0,-1 3 0 42,-4 2 0-42,-6 0 0 0,-8 2 0 0,-10 3 0 1,-9 0 0 36,-7 0 0-37,-1 0 0 0,-4 0 0 1,1 0 0-1,-6 0 0 3,-4 0 0 33,-3 0 0-36,0 0 0 0,0 0 0 0,0 0 0 0,0 0 0 38,0 0 0-38,0 0 0 0,0 0 0 1,0 0 0-1,0 0 0 38,0 0 0-38,0 0 0 0,0-11 0 1,0-14 0-1,0-15 0 38,0-23 0-38,0-12 0 0,-13-8 0 1,2-15 0-1,0-13 0 3,1-14 0 35,-3-17 0-38,1-19 0 0,3-19 0 0,6-14 0 0,3-4 0 40,0 14 0-40,-4 11 0 0,-2 29 0 0,-2 38 0 0,1 39 0 38,1 36 0-38,2 31 0 0,3 14-4 0,1 68-124 1,0 36-202 2,0-42-51 36,0 1-406-39</inkml:trace>
    </iact:actionData>
  </iact:action>
  <iact:action type="add" startTime="42039">
    <iact:property name="dataType"/>
    <iact:actionData xml:id="d13">
      <inkml:trace xmlns:inkml="http://www.w3.org/2003/InkML" xml:id="stk12" contextRef="#ctx0" brushRef="#br2">10809 5880 39 0,'0'0'92'1,"0"0"5"2,0 0 24 39,0 0 41-42,0 0 13 0,0 0-20 0,0 0-14 0,0-19-32 3,0 19-25 31,0 3-7-34,0 28-12 0,0 22-29 1,22 19 32 34,6 14-11-35,6 17-17 0,4 3-9 0,6-2-4 0,-6-8-8 4,0-19-10 35,-11-20-6-38,-10-26-3-1,-7-11-1 0,-6-15-32 1,-4-5-52 36,0 6-111-37,0-6-42 0,0 0-423 0</inkml:trace>
    </iact:actionData>
  </iact:action>
  <iact:action type="add" startTime="42571">
    <iact:property name="dataType"/>
    <iact:actionData xml:id="d14">
      <inkml:trace xmlns:inkml="http://www.w3.org/2003/InkML" xml:id="stk13" contextRef="#ctx0" brushRef="#br2">11598 8496 618 0,'0'0'260'37,"0"0"-105"-37,0 0-18 0,124 161-48 0,-81-99 2 0,6 15-14 37,5 5-17-36,4 8-11-1,2-5 5 0,2 2-16 0,2 4-4 39,1 3-7-39,2 9-3 0,1 4-10 0,0-1 6 0,-8-5-6 36,-5-10 5-36,-4-12-13 0,-10-13 2 1,-6-17 1-1,-6-14 3 3,-10-10-4 37,-5-6 4-39,6-5-9-1,-2 3-1 0,-1 2-1 0,3 0 1 4,-2-3-2 35,-2-1 2-38,-5-8 4-1,-8-4 0 0,1-1-1 0,-4-2-5 4,0 0-1 38,0 0-4-42,-21 0-1 0,-23-22 6 0,-9-3 1 0,-5 0 1 38,0 1-1-38,0 0 1 0,9-3-2 0,12 4 0 1,11 8-3 3,13 6 0 33,7 6 2-37,3 3 1 0,3 0 4 1,6 12 2-1,36 29 8 43,16 12-11-41,4 9 24-2,-12-5 2 0,3-1 6 0,-2 7-11 0,-6-1-7 36,2-11-2-36,-14-13-8 0,-9-14 10 1,-11-20-17-1,-7-4 0 38,-6 0 0-38,5 0 0 1,4-20 0-1,4-39 0 0,1-22 0 36,0-1 0-36,-9 2 0 0,-5 16 0 1,3 18 0-1,-3 13 0 36,0 14-5-35,0 11-103-1,0 4-57 1,0 4-51-1,16 0-24 37,-4 0-72-37</inkml:trace>
    </iact:actionData>
  </iact:action>
  <iact:action type="add" startTime="43398">
    <iact:property name="dataType"/>
    <iact:actionData xml:id="d15">
      <inkml:trace xmlns:inkml="http://www.w3.org/2003/InkML" xml:id="stk14" contextRef="#ctx0" brushRef="#br2">15119 10484 56 0,'0'0'246'2,"0"0"-103"-2,0 0 14 39,0 0-46-39,0 0-13 0,0 0 45 1,106-31-19-1,-106 31-11 41,0 0-3-40,0 0 5-1,0 0-25 0,0 0-21 0,-15 0-10 0,-32 0 36 38,-8 0-28-38,-8 7-11 0,-6 3-19 1,-14-2-6-1,-3-2 6 38,-4 0-14-38,0-2 9 0,1-1-8 1,-9 0-13-1,-2-3-11 38,-6 0 0-38,-1 0 0 0,1 0 0 0,9 3 0 0,7 0 0 4,8 0 0 33,7-3 0-36,1 0 0 0,4 0 0-1,14 0 0 1,2 0 0 41,16 0 0-39,12 0 0-3,7 0 0 0,5 0 0 0,13 0 0 1,1 0 0 35,0 0 0-36,0 0 0 0,0 0 0 1,0 0 0-1,0 0 0 35,0 0 0-34,0 0 0-1,0 0 0 1,0 0 0-1,0 0 0 37,0 0 0-37,0 0 0 0,0 0 0 0,0 0 0 1,0 0 0 34,0 0 0-35,0 0 0 0,0 0 0 0,0 0 0 1,0 0 0 37,0 0 0-38,0 0 0 0,-3 0 0 0,3 0 0 0,0 0 0 36,0 0 0-36,0 0 0 0,-10 0 0 0,-4 0 0 0,-11 0 0 42,-5 0 0-42,-4 0 0 0,3 0 0 0,7 0-22 0,3 0 12 3,11 0 4 31,4 0 6-33,4 0 0-1,2 0 0 0,0 0 2 41,-3 0 0-41,-3 10 4 0,3 18-5 1,0 1 7 0,3 7-3-1,0 3 3 36,0 7-2-36,0 11-6 0,0 5 0 1,0 8 0-1,0 6 0 36,0 1 0-35,0 7 0-1,0 3 0 0,0-1 0 0,-5-1 0 38,3 1 0-38,-3 10 0 0,2 7 0 0,-4 3 0 0,4 11 0 37,-4-4 0-36,3-9 0-1,-3-1 0 1,-2-4 0-1,-1-3 0 41,2 2 0-41,-1 3 0 0,0 1 0 0,0 1 0 1,-4 1 0-1,4-4 0 36,-3 9 0-36,1-5 0 0,4-10 0 1,-6 6 0-1,5-10 0 38,-6 0 0-38,7 4 0 0,-6 6 0 0,4 0 0 0,-2-4 0 38,4 4 0-37,4-6 0-1,-4 9 0 0,4 9 0 0,3 3 0 37,-7 5 0-37,6 2 0 0,-3-7 0 0,-2-12 0 0,0-2 0 39,4-12 0-37,-1 2 0-2,3 13 0 0,0 3 0 2,0 4 0-1,0-8 0 38,0-11 0-39,0-13 0 0,0-5 0 0,0-6 0 0,0-8 0 38,0 2 0-37,0-3 0-1,0 4 0 1,0-3 0-1,0-4 0 37,0-3 0-37,0 3 0 0,0 1 0 0,0 3 0 1,0-2 0 2,0-3 0 35,0-9 0-38,0 6 0 0,0 3 0 1,0-1 0-1,0-4 0 4,0-7 0 35,0-7 0-39,0 2 0 1,0 3 0-1,0-10 0 0,0-7 0 38,0-16 0-37,0-8 0-1,0 0 0 0,0 0 0 0,0 0 0 39,0 0 0-39,0 0 0 0,0 0 0 3,0 0 0-3,0 0 0 1,0 0 0 35,27 0 0-35,12 0 0-1,22 0 0 0,2-3 0 0,13-2 0 38,13-2 0-38,-1 7 0 0,1-4 0 1,1 4 0-1,-1 0 0 40,-2 0 0-38,2 0 0-2,3 0 0 0,2 0 0 1,-4 0 0-1,-1 0 0 42,-7 0 0-42,-13 0 0 0,-4 0 0 1,-10 0 0-1,-8 0 0 3,-8 0 0 41,2 0 0-44,-4 0 0 0,-6 0 0 0,1 0 0 0,2 0 0 1,6 0 0 35,2 4 0-36,2-4 0 0,4 7 0 1,-6-2 0-1,-8 0 0 42,-6 1 0-41,0-3 0-1,-5 2 0 0,-2 0 0 2,-6-5 0-2,-3 0 0 37,-5 0 0-37,-4 0 0 0,-2 0 0 0,-1 0 0 0,0 0 0 41,0 0 0-40,0 0 0-1,0 0 0 0,0 0 0 0,4-5 0 41,2-38 0-41,6-17 0 0,1-12 0 1,-4 5 0-1,1 0 0 0,-2 9 0 36,-4 1 0-36,10 1 0 0,-5 0 0 1,1-4 0 0,-2 1 0 35,2-4 0-35,1 0 0-1,-2 1 0 1,1 9 0-1,-3 6 0 36,-2 3 0-36,4 3 0 0,-2-2 0 0,-2-5 0 0,1 2 0 39,0-2 0-38,1-5 0-1,-3-4 0 1,4-7 0-1,0 4 0 36,-1 1 0-35,-3-1 0-1,4 5 0 0,-2 2 0 1,4 3 0 2,-2 2 0 36,-1 0 0-39,2-14 0 0,-4-3 0 0,5-15 0 0,-4-4 0 37,0-7 0-37,1-7 0 0,-6-1 0 1,3-2 0-1,-1-5 0 37,0 1 0-36,-3 4 0-1,0 3 0 0,0 7 0 0,4 7 0 40,-2-1 0-40,5 5 0 0,-2 1 0 1,2 0 0 0,-1 3 0 1,-5-9 0 36,4-8 0-38,-5-6 0 0,0-2 0 1,0 0 0-1,0 5 0 36,0-5 0-36,-5-1 0 0,-2-7 0 0,0-8 0 0,7-6 0 39,0-4 0-38,0 2 0-1,0 2 0 1,-3 8 0-1,3 3 0 40,0 8 0-40,0 6 0 0,0 2 0 1,0 8 0-1,0 0 0 0,0 7 0 48,0 1 0-47,0 8 0-1,0 13 0 0,0 7 0 1,0 5 0 0,0 8 0-1,0 5 0 38,0 8 0-38,0 5 0 0,0-10 0 0,0-3 0 0,3-12 0 40,10-2 0-39,0 7-44 0,-2 8-89 1,2 9-18-2,-5-3-45 1,-5-4-67 45,-3 24-113-46,0-3-87 0</inkml:trace>
    </iact:actionData>
  </iact:action>
  <iact:action type="add" startTime="48251">
    <iact:property name="dataType"/>
    <iact:actionData xml:id="d16">
      <inkml:trace xmlns:inkml="http://www.w3.org/2003/InkML" xml:id="stk15" contextRef="#ctx0" brushRef="#br3">12832 3672 343 0,'0'0'314'1,"0"0"-74"0,0 0-57 1,0 0-60-2,0 0 4 0,0 0-17 37,0 0-26-37,16 0-4 0,-16 0-13 1,0 0-12-1,0 0-8 40,0 0-8-40,-28 0-12 0,-15 6 18 0,-2 2-18 0,-4-3 6 39,-6-1-8-38,4-4 3-1,-7 0 3 1,-2 0-12-1,-2 0-19 0,-2 0 0 39,4 0 0-39,5 0 0 0,4 0 0 1,-1 0 0-1,4-4 0 37,-2-1 0-37,4 2 0 0,1 3 0 1,2 0 0-1,4 0 0 36,-1 0 0-36,1 0 0 0,2 0 0 0,-2 0 0 1,2 0 0 34,7 0 0-34,2 0 0-1,7 0 0 0,3 0 0 0,1 0 0 33,0-3 0-33,0 1 0 0,1-1 0 0,1 3 0 4,-1 0 0 37,-2 0 0-41,1 0 0 0,2 0 0 0,3 0 0 0,8 0 0 4,-3 0 0 34,7 0 0-38,0 0 0 1,0-3 0-1,0 3 0 0,0 0 0 38,0 0 0-38,0 0 0 0,0 0 0 0,0 0 0 0,0 0 0 38,0 0 0-37,0 0 0 0,0 0 0 0,0 6 0 0,0 22 0 0,7 4 0 36,3 4 0-37,-4 2 0 0,-2-1 0 0,0 8 0 0,-1-1 0 42,2-1 0-42,-5 0 0 0,5-7 0 1,-5 0 0-1,0-5 0 4,0 0 0 36,0 0 0-40,0 3 0 0,0 1 0 1,0 4 0-1,0-2 0 3,0 6 0 35,0-9 0-38,3 1 0 0,2-1 0 1,-2-2 0-1,-3 4 0 39,0 7 0-36,0 4 0-3,0 5 0 0,0-2 0 0,0-1 0 1,0-2 0 37,0-11 0-38,0 7 0 0,0-7 0 0,0-5 0 0,0-3 0 40,0-1 0-39,0 0 0-1,0 2 0 0,0 0 0 1,0-1 0 38,0 1 0-38,0-2 0-1,-6 2 0 0,4-8 0 0,-1-4 0 0,-2-5 0 38,5-8 0-37,0 4 0-1,-1 3 0 1,1 2 0-1,0 4 0 36,0-1 0-36,0-1 0 0,0-4 0 1,0-3 0-1,0-8 0 37,0 0 0-36,0 0 0-1,0 0 0 0,0 0 0 0,0 0 0 37,0 0 0-37,0 8 0 1,0 6 0-1,0 3 0 0,0 0 0 35,0-5 0-35,0-5 0 0,0-3 0 1,1-4 0-1,-1 0 0 40,0 0 0-39,10 6 0-1,3 1 0 0,3 5 0 0,0 2 0 36,-1-1 0-36,-4-2 0 0,-3 1 0 1,1-8 0-1,-2-1 0 4,-4 0 0 37,7 3 0-41,4-5 0 0,7 3 0 0,1 2 0 2,5-4 0 0,0 0 0 36,1 1 0-38,2 3 0 0,-1 0 0 1,9-2 0-1,-1 5 0 36,5-6 0-36,11 2 0 0,7-3 0 1,7-2 0-1,9 4 0 38,8 2 0-38,5-1 0 0,-6-3 0 0,5 8 0 0,-16-3 0 38,-4-2 0-38,-8 0 0 0,-2-3 0 1,-7-2 0-1,1 0 0 38,-3 0 0-37,-1 0 0-1,-4 0 0 0,4 0 0 1,-6 0 0-1,-5 0 0 40,-7 0 0-40,1 0 0 0,-10 0 0 0,-3 0 0 0,-2 0 0 38,-12 0 0-37,3 0 0-1,-4 0 0 1,-3 0 0-1,3 0 0 36,1 0 0-36,-1 0 0 0,-3 0 0 1,0-19 0-1,0-29 0 5,0-20 0 34,0-31 0-39,0-13 0 0,-16-17 0 1,1-13 0-1,3-10 0 43,2-18 0-43,1-8 0 0,7 5 0 1,2 14 0-1,0 23 0 0,0 35 0 42,0 29 0-42,0 32 0 0,0 26 0 1,0 14-9-1,0 11-122 0,0 51-168 34,0-9-19-32,0 4-533-1</inkml:trace>
    </iact:actionData>
  </iact:action>
  <iact:action type="add" startTime="50248">
    <iact:property name="dataType"/>
    <iact:actionData xml:id="d17">
      <inkml:trace xmlns:inkml="http://www.w3.org/2003/InkML" xml:id="stk16" contextRef="#ctx0" brushRef="#br3">12596 5569 313 0,'0'0'255'3,"0"0"-100"-3,0 0 11 37,0 0-43-36,0 0-23-1,0 0-26 0,0 0 0 1,88 46-4 3,-65-19-4 35,0 5-4-39,-2 5-13 0,3 1 7 1,0 2-23-1,7 1 8 36,0 5-10-36,10-4 0 0,-2 2-8 1,1-5 7-1,3-5-11 36,-3 8 0-36,-1-5 3 0,1 3-11 0,-1-2 9 0,-3-6-3 38,-3 2-8-38,3 4 9 0,-4 3-3 1,1 9-7-1,-5 1 1 37,-4-5 2-35,-5-11-8-2,-6-12 1 1,-6-12-3-1,-7-6-1 36,0-5-9-36,0 0-36 0,0 0-67 1,0 0-45-1,-20 0-61 3,4 0 5 36,1 0-413-39</inkml:trace>
    </iact:actionData>
  </iact:action>
  <iact:action type="add" startTime="50969">
    <iact:property name="dataType"/>
    <iact:actionData xml:id="d18">
      <inkml:trace xmlns:inkml="http://www.w3.org/2003/InkML" xml:id="stk17" contextRef="#ctx0" brushRef="#br3">13614 7912 151 0,'0'0'307'1,"0"0"-113"-1,0 0-12 40,0 0-65-39,0 0-7-1,165 56-31 0,-120-49-6 0,-3 9 13 3,8 1 0 37,13 5-11-40,3 5-17 1,9 6-9-1,8 3-5 0,6 7-1 35,0 3-14-34,4 2 22-1,5 0-30 0,-7-4 27 0,-2-1-33 39,4 2 15-39,-11-4-12 0,0 5-6 1,-3 4 10-1,-6-4-15 5,0 6-1 32,-3 6 3-37,9 5 2 0,2 4-7 1,8 8 0-1,6 2 2 5,-6-4-2 37,-2-4-1-41,-2 0-2-1,-6-7 4 2,4 6-1-1,-1 6 4 0,-1 9-5 36,8 6 0-37,-4 1-1 0,-3-7-1 0,-6-4 2 0,-6-4-3 37,-3-3 1-36,0 5 0-1,-6-5 1 1,-7-2 0-1,-2 2-1 36,0 7 0-36,-3 8 0 0,6 7 0 0,-1 6 0 0,-3-9-1 39,-7 5 1-38,-2-6-1-1,-8-11 0 1,-8-10 0-1,-4-18 0 39,-10-6-3-39,-3-7 4 1,-4-3-3-1,2 1 2 0,-7-8 0 0,0-4-1 35,0 0 1-35,0-2-2 1,0 0 4 1,0-3-2-2,0-5 1 37,0-2-2-37,0-7 0 0,0-5 0 1,0 0-2-1,0 2 0 38,0 1 2-36,0 8 0-2,0 1 1 0,0 1 2 0,0-6-1 36,0 3 0-36,0 0-1 0,0 9 0 0,-4 11 0 0,4 14 0 39,0 8 0-38,0 0 1-1,0-2-1 1,4-4 5-1,12-13-5 37,-9-6 1-37,-3-11-1 0,-1-9 0 0,-3-6-2 1,0-1-2 3,0 0-1 33,0-5-1-37,-24-26 5 0,-3-3 1 1,6-3-2-1,-7-3-6 6,4-4 4 33,-3-6-2-39,-8 0 3 0,-5-4-6 0,-2-3 2 0,-3-3-3 37,0 3-5-37,8 1 11 0,3 0 3 0,13 16-1 0,10 11 1 43,4 15 1-42,7 9 1-1,0 3 0 0,0-4 1 0,0 6-2 0,0-4 5 37,0 4-1-37,0 0 3 0,0 12 1 0,18 26-5 0,15 12-1 38,5 2 2-37,4 5 5-1,-1 3 6 0,10 5-5 0,-5 4-1 37,2-6 0-37,-1-8-2 0,-6-11 1 1,-5-14 5-1,-3-10-2 4,-2-13 6 35,3-7-17-39,2 0 0 0,4-6 0 0,2-32 0 0,-2-8 0 41,-2-6 0-41,-3 0 0 0,-3 1 0 0,-5-2 0 0,1-4 0 40,-6-6-43-40,-10-2-49 0,-5-7-64 0,-7-4-66 1,0 53-40-1,0 7-182 36</inkml:trace>
    </iact:actionData>
  </iact:action>
  <iact:action type="add" startTime="52937">
    <iact:property name="dataType"/>
    <iact:actionData xml:id="d19">
      <inkml:trace xmlns:inkml="http://www.w3.org/2003/InkML" xml:id="stk18" contextRef="#ctx0" brushRef="#br3">22890 12286 562 0,'0'0'238'2,"0"0"-47"-2,0 0-51 0,0 0-29 4,0 0-14 34,0 0-4-38,0 0-34 0,9 0-28 1,-15 0-7 0,-36 0 26 36,-16 0-5-37,-6 2-7 0,-9 2 29 1,-9 4-20-1,1 0-5 37,-14-3-14-37,-2-5-3 0,-8 0-1 0,0 0-7 0,-1 0-1 4,-7 0-3 33,0 0 1-37,-7-5-1 0,-4 0 14 0,0-2-7 0,-3 3-5 40,2 0-15-39,6-1 0-1,-1-2 0 0,9-1 0 0,4 2 0 37,5 3 0-36,2 3 0-1,3 0 0 0,-2 0 0 0,6 0 0 38,-2 0 0-35,-2 5 0-3,-2-1 0 0,-7-4 0 0,1 0 0 1,-1 0 0 35,1 0 0-36,5 0 0 0,6-4 0 1,4-1 0-1,1 3 0 37,1 2 0-37,-2 0 0 1,12 0 0-1,5 0 0 0,5 0 0 37,9 0 0-36,-2-4 0-1,1-4 0 0,-2-3 0 0,1-2 0 36,0-1 0-36,2 0 0 0,10 4 0 1,-6-5 0-1,5 5 0 37,-2-2 0-36,4 3 0-1,-4-1 0 1,-1 5 0-1,-14-3 0 37,5 2 0-37,-1 1 0 0,5 2 0 1,6 1 0-1,-3 2 0 36,-6-4 0-36,0 2 0 0,-6 2 0 1,5-3 0-1,0 1 0 37,-2-1 0-36,3-2 0-1,4-4 0 0,2 1 0 0,-3-1 0 36,7 2 0-36,-10 2 0 0,-1 2 0 1,-3-1 0-1,3 4 0 38,2 0 0-37,-1 0 0-1,3 0 0 0,6 0 0 0,3 0 0 35,6 9 0-35,4 1 0 0,4 2 0 1,2-2 0-1,4 2 0 72,-1-1 0-72,-1-6 0 1,4 3 0-1,-5-2 0 0,6-3 0 0,0 2 0 0,3-5 0 0,5 0 0 0,6 0 0 0,0 0 0 37,0 0 0-36,0 0 0-1,-1 0 0 0,-8 2 0 0,0 4 0 37,-5 3 0-36,-1-5 0-1,2 4 0 0,5-1 0 0,-2-5 0 6,5 1 0 34,1-3 0-39,5 2 0 0,-4 1 0-1,-4-1 0 0,-2 2 0 37,-4 4 0-37,-1-3 0 0,4 1 0 0,2 0 0 0,3-4 0 4,3 1 0 34,-2-3 0-38,1 0 0 0,-5 0 0 1,0 0 0-1,-4 0 0 36,6-5 0-35,5-1 0-1,5 3 0 0,1 3 0 0,-2 0 0 37,-6 0 0-35,-1 0 0-2,-2 0 0 0,1 0 0 0,2 0 0 37,3 0 0-37,8 0 0 0,1 0-13 0,0 0 8 0,3 0 0 4,-4 0 5 31,4 0 0-35,0 0 1 1,-3 6 3 1,1 4-4 0,-5 4 2 38,2 3-1-40,-2-4-1 0,2 3 2 0,2 1-2 0,-4-7 0 37,7 2 0-37,-3 2 1 0,3 2 0 1,-3 6 1-1,0 2-1 2,3 3 3 37,-3 9 0-38,3 7-4-1,-4 5 0 0,-1 4 0 0,2 6 0 37,-3-1 0-37,0-3 0 0,-2 1 0 1,4 1 0-1,-3-3 0 63,1 2 0-60,3 0 0-2,0 0 0-1,-2 3 0 0,2-4 0 0,-1 3 0 0,4 1 0 0,0 2 0 0,0 3 0 37,0 2 0-37,0-7 0 0,0-10 0 0,0-5 0 0,0-7 0 41,0-2 0-40,0 2 0-1,0 3 0 2,0-1 0-1,4 0 0-1,-1 3 0 38,-2 3 0-38,-1 3 0 0,0 6 0 1,0 9 0-1,0-9 0 37,0 0 0-36,0-7 0-1,0-10 0 0,0-6 0 0,0-3 0 59,0-5 0-59,0-5 0 0,0-7 0 0,0-3 0 0,0-6 0 0,0-1 0 0,0 0 0 1,0 0 0 33,0 0 0-33,26 0 0-1,13 0 0 0,10 0 0 0,2 0 0 39,7 0 0-39,3 0 0 1,4 0 0-1,4 4 0 0,7 3 0 36,10 7 0-35,4 0 0-1,13 2 0 0,10 4 0 0,8 1 0 38,13 2 0-38,-1-1 0 0,-3 2 0 0,-9 0 0 1,-5 0 0 2,-2 2 0 35,-6-4 0-38,2-6 0 0,-2 1 0 1,-1-9 0-1,-8-4 0 38,8-4 0-38,6 0 0 0,5 0 0 0,8 0 0 0,-1 7 0 36,8-2 0-36,1 3 0 0,5 6 0 1,1 2 0-1,2 1 0 36,5 5 0-35,-10-3 0-1,0-2 0 0,-6 0 0 0,-4-2 0 39,-6-4 0-39,-7-3 0 0,-5-8 0 0,-13 0 0 0,0 0 0 42,-6 0 0-41,2 0 0-1,-1 0 0 0,2-8 0 0,2-3 0 0,-1 0 0 38,7-3 0-38,-3 4 0 0,4 1 0 1,-1 7 0-1,-7 2 0 37,0 0 0-37,-2 0 0 0,-1 0 0 0,0 0 0 0,-5 2 0 38,-2 7 0-38,-5 1 0 0,0 0 0 0,-5 2 0 0,-5-5 0 36,0 3 0-35,-1-5 0-1,1-3 0 0,-2 1 0 1,-10 0 0 39,-2-3 0-40,-7 0 0 1,-9 0 0-1,-5 0 0 0,1 0 0 3,-1 0 0 36,3 0 0-39,2 0 0 0,1 0 0 1,-5 0 0-1,3 0 0 5,-7 0 0 34,4 0 0-39,-5 0 0 0,4 0 0 0,-3 0 0 0,1 0 0 36,-2 0 0-35,-3 0 0-1,0 0 0 0,-3 0 0 0,2 0 0 37,0 0 0-37,6 0 0 0,-4 0 0 1,-4 0 0-1,-7 0 0 39,-7 0 0-38,-4 0 0-1,-2 0 0 0,-1 0 0 0,-3 0 0 36,3 0 0-34,-3-6 0-2,3-13 0 0,-3-18 0 2,0-27 0-1,0-23 0 86,0-20 0-85,0-11 0-2,-3-14 0 0,-7 2 0 0,4-7 0 0,1 3 0 1,0 3 0-1,4-1 0 0,-2-6 0 0,-1-14 0 0,4-3 0 0,0-4 0 48,0 7 0-48,0 8 0 0,0 21 0 1,0 27 0-1,13 23 0 0,-5 29 0 4,-5 19 0 36,1 14 0-40,-4 6-100 0,0 5-64 0,0 0-44 0,-4 14-102 4,-12 18-53 33</inkml:trace>
    </iact:actionData>
  </iact:action>
  <iact:action type="add" startTime="62918">
    <iact:property name="dataType"/>
    <iact:actionData xml:id="d20">
      <inkml:trace xmlns:inkml="http://www.w3.org/2003/InkML" xml:id="stk19" contextRef="#ctx0" brushRef="#br4">17536 3544 896 0,'0'0'233'5,"0"0"-75"38,0 0-2-43,0 0-67 0,0 0-11 2,0 0 1-2,0 0-13 0,19-17-13 40,-57 17-1-40,-17 0 22 0,-8 0-34 1,-7 0 10-1,-6 0-27 36,-3 0-23-35,3 0 0-1,-3 0 0 0,1-5 0 0,5 0 0 38,-3-4 0-38,-1 1 0 0,3 3 0 1,-1-1 0-1,-1 3 0 35,-5 1 0-34,7-1 0 0,4 1 0-1,0-1 0 0,4 3 0 4,-2-4 0 32,2-1 0-35,1 0 0-1,4-4 0 0,8 2 0 0,6 1 0 39,10 4 0-39,13 2 0 0,6 0 0 0,10 0 0 0,5 0 0 38,3 0 0-38,0 0 0 0,0 0 0 0,0 0 0 0,0 0 0 36,0 0 0-36,0 0 0 0,0 0 0 1,-7 0 0 0,1 0 0 33,-7 24 0-34,-1 6 0 0,2-3 0 1,0-2 0-1,5-1 0 39,-1 4 0-39,-2-1 0 0,1 1 0 1,1 1 0-1,7 8 0 37,-2 1 0-36,3 8 0-1,0 2 0 0,0 5 0 1,0 2 0 34,0-4 0-35,0 1 0 0,0 0 0 0,0-2 0 0,0 0 0 39,0-4 0-38,0-2 0-1,0 2 0 1,0-2 0-1,3 4 0 2,2 8 0 34,2 1 0-36,-5 4 0 0,-2 2 0 0,0 0 0 3,0-6 0 31,0-1 0-34,0 3 0 1,0-4 0-1,0-1 0 39,0-4 0-39,0-7 0 0,4-7 0 0,-1-1 0 0,4 0 0 0,-2 1 0 37,4-7 0-37,1 2 0 1,-2 0 0-1,-1-5 0 0,-1 8 0 37,-3-2 0-37,0 2 0 0,-1-1 0 0,-2-1 0 1,3-1 0 34,-3-5 0-34,4 5 0 0,-4-2 0-1,0 10 0 0,3 4 0 36,-3-7 0-35,0-6 0-1,0-17 0 0,0-9 0 0,0-4 0 44,0 0 0-43,0 0 0-1,3 0 0 1,-3 0 0-1,0 0 0 0,13 0 0 39,4 0 0-39,14 0 0 0,7 0 0 0,8 0 0 0,2 2 0 36,12 2 0-36,9 0 0 0,10 3 0 0,7 1 0 0,4-1 0 36,4 5 0-34,1-1 0-2,2-1 0 0,-2-2 0 0,-6-2 0 36,-5-3 0-36,1-3 0 0,1 0 0 1,-7 0 0-1,0 0 0 37,-10 0 0-36,-6 0 0-1,-3 0 0 1,-7 0 0-1,2 0 0 35,-5-3 0-35,-9-3 0 0,1-2 0 1,-4 3 0-1,-4-3 0 36,-7 2 0-35,-12 4 0 0,-5-3 0-1,-2 2 0 0,-5-1 0 37,-1 1 0-37,2 3 0 0,-4-2 0 0,3 0 0 0,0-1 0 37,-3 0 0-36,2-6 0-1,5-24 0 0,-4-21 0 0,1-34 0 40,5-32 0-40,-9-25 0 0,0-30 0 0,0-33 0 0,0-30 0 3,-16-8 0 32,-8 8 0-35,-1 36 0 0,11 54 0 0,1 55 0 3,8 49 0 32,2 33-7-35,-7 11-128 0,-6 11-80 0,9 27-85 3,3 8-474 34</inkml:trace>
    </iact:actionData>
  </iact:action>
  <iact:action type="add" startTime="65152">
    <iact:property name="dataType"/>
    <iact:actionData xml:id="d21">
      <inkml:trace xmlns:inkml="http://www.w3.org/2003/InkML" xml:id="stk20" contextRef="#ctx0" brushRef="#br4">17477 5856 620 0,'0'0'233'2,"0"0"-49"-2,0 0-56 0,0 0-22 0,65 164 8 5,-41-78-28 30,8 17-22-35,9 8-5 1,3 4-12-1,10 11 1 1,9 1-13 33,5-2 3-34,6-8-11 0,13-7 11 1,1-6-12 36,11-1 2-37,14 12-4 0,10 6-11 0,6 5-3 0,5-7 0 4,-4-11 8 32,-7-12-4-35,-7-18 3-1,-12-12-8 0,5-11 7 0,6-3-8 38,9 0-1-38,10 0-1 0,3 1 1 0,3-7-7 0,5-3 2 36,14-2-2-35,11-3 0-1,13 3-1 0,-1 3 1 0,0 3 6 37,-4 4-6-36,-6 1 0 0,-5 1 0 0,-3-3 0-1,-12-7 0 35,-5-2 0-35,-7 1 0 0,-9-4 0 0,-11 2 0 0,-6-1 0 38,-14-5 0-38,-10-1 0 0,-1-2 0 1,-7-1 0-1,7 1 0 35,-2 0 0-34,5 3 0-1,-4 4 0 1,3 1 0-1,-1-4 0 37,-1 1 0-36,6 2 0-1,-5 6 0 1,14 8 0-1,7 14 0 35,0 8 0-35,5-1 0 0,-12-8 0 1,-8-1 0-1,-7-13 0 36,-13-6 0-36,-13-14 0 0,-16-12 0 1,-19-7 0-1,-5-9 0 35,-8-1 0-35,-15-2 0 1,2 0 0 0,-2 0 0-1,0 0 0 41,11 3 0-41,-8 6 0 0,2-7 0 0,1 4 0 0,-6-6 0 36,3 0 0-36,-3 0 0 0,0 0 0 1,0 0 0-1,0 2 0 37,0-2 0-36,0 0 0-1,0 0 0 0,7 5 0 0,0 5 0 39,6-4 0-39,6 1 0 0,-7-1 0 0,-1-2 0 0,6 3 0 35,-6 3 0-35,5 2 0 0,-5-2 0 0,6-3 0 0,-9 0 0 4,-2-4 0 31,1-3 0-35,-7 0 0 0,1 0 0 0,4 2 0 3,0 5 0 36,5 5 0-39,-1 5 0 0,3 0 0 0,-3-3 0 0,1-7 0 38,-5-1 0-38,-2-6 0 0,-3 0 0 1,0 0 0-1,0 0 0 34,0 0 0-33,0 0 0-1,0 0 0 0,0 0 0 0,3 0 0 37,4 7 0-37,1 2 0 0,2 2 0 0,-1-5-5 0,1-4 0 35,-5-2 4-35,0 0-3 0,-5 0 4 0,4 0-4 3,-4 0 2 34,0 0-2-36,0 0-2-1,0 0-3 0,0 0-3 0,-24 0-6 36,-27 0 10-36,-17 0 8 0,-5 0 0 0,1 0 5 0,0 0-5 34,10-2-3-34,10-1-1 1,10-4 4-1,11 5-2 3,16 0 2 32,8 2-1-35,7 0 2 0,0 0 1 0,0 0 0 38,0 0 3-38,0-3-2 0,0 3 2 0,29 0-3 1,21 0-1 1,21 0 1 34,1 0-2-36,1-9 0 1,3-6-2-1,-11-4 2 0,-18-6-4 38,-8-3 4-38,-11 1-3 0,-9 3 2 0,-11 3-1 1,-4 6 0 32,-4 4-1-33,0 5-24 1,0-2-54-1,0-3-119 3,-31-10-40 35,3 9-29-38,6-2-258 0</inkml:trace>
    </iact:actionData>
  </iact:action>
  <iact:action type="add" startTime="67612">
    <iact:property name="dataType"/>
    <iact:actionData xml:id="d22">
      <inkml:trace xmlns:inkml="http://www.w3.org/2003/InkML" xml:id="stk21" contextRef="#ctx0" brushRef="#br4">32744 10083 508 0,'0'0'130'2,"0"0"52"34,0 0-17-36,0 0-85 0,0 0-31 0,0 0 8 0,0 0 5 35,25-16-7-34,-38 16-17-1,-29 0 35 0,-16 0 1 0,-5 0-28 35,-8 0 3-34,-9 7-10-1,-3 0 6 2,-15 2-2 0,-15 1 0 35,-8 0-2-37,-3 0 5 0,1 1-17 0,15-3-5 0,0-1-10 35,5 0-1-35,1-2 6 0,-6 6-3 1,5-1 6-1,2 2-6 45,2 3 7-44,-1 2-1-1,3 0-8 0,2 2-4 1,-2 1-10-1,2-4 0 39,11-2 0-39,0-4 0 0,13 2 0 0,0-7 0 0,5 3 0 37,-8-4 0-37,4 0 0 0,-6 2 0 1,0 0 0 0,1-1 0 1,-6 0 0 33,-2 2 0-35,1 0 0 1,-1-5 0 1,1 4 0-1,6-6 0 37,0 0 0-38,-6 0 0 0,-4 0 0 0,-14 0 0 0,0 0 0 39,-3 0 0-39,1 0 0 0,6 0 0 1,-1 0 0-1,0-2 0 35,0-4 0-35,5 0 0 0,0 6 0 1,5-1 0-1,1-3 0 36,1 4 0-36,0 0 0 0,1 0 0 1,6 0 0-1,-1 0 0 36,2 0 0-36,3 0 0 0,-6 0 0 1,1 0 0-1,4 0 0 38,-1 0 0-37,15 0 0-1,6-3 0 0,7-2 0 0,5 0 0 34,-2-1 0-34,-10 0 0 0,-12-2 0 1,-10 5 0-1,-11-2 0 37,-3 5 0-36,-4 0 0-1,5 0 0 0,-5 0 0 0,4 0 0 35,9 0 0-35,0 0 0 0,2 0 0 1,5 0 0-1,0 0 0 37,6 0 0-36,1 0 0-1,3 0 0 1,6 0 0-1,11 2 0 36,3 8 0-36,8-3 0 1,1 2 0-1,6-2 0 0,-1-1 0 37,7-1 0-37,0 1 0 0,3 0 0 1,-4-2 0-1,1 5 0 37,-2-3 0-37,6 2 0 0,-1 0 0 0,6-1 0 0,5 1 0 36,4-8 0-35,3 0 0-1,3 0 0 0,0 0 0 0,0 0 0 38,0 0 0-38,0 0 0 0,0 0 0 0,0 9 0 0,0 13 0 36,0 3 0-35,9 7 0-1,6 2 0 1,-3-5 0-1,0 2 0 34,1-2 0-34,-3 5 0 0,-2-5 0 0,-2 4 0 3,0 3 0 33,-2 3 0-36,-4 1 0 0,3 6 0 0,-3 4 0 1,0 3 0 37,0 3 0-37,0 8 0-1,0 4 0 0,0 2 0 0,0-1 0 36,0 0 0-36,0 3 0 0,0-2 0 0,-13-1 0 0,3-1 0 35,2 2 0-34,2 9 0-1,0 10 0 2,-1 2 0-1,5-2 0 37,-4-1 0-38,2 2 0 1,0-1 0-1,-1-3 0 0,2-4 0 37,3 0 0-36,-4 4 0-1,4-2 0 0,-1-5 0 0,-2-4 0 34,3 1 0-34,-3 11 0 0,3 9 0 0,0 3 0 0,0 1 0 38,0-9 0-37,0-6 0-1,0-1 0 0,0 4 0 0,0 4 0 39,-4 2 0-39,1 2 0 0,0-12 0 0,3-5 0 0,0-4 0 34,0 4 0-33,0 9 0-1,0 7 0 0,0 10 0 0,13 7 0 37,-5 0 0-37,2 5 0 0,-1-2 0 0,1 3 0 1,0 4 0 36,1 5 0-36,-3-4 0-1,-1-8 0 1,-5-16 0-1,-2-15 0 34,0-7 0-34,0-5 0 0,0 1 0 0,0-2 0 0,0-8 0 40,0-11 0-39,0-6 0-1,0-5 0 1,0-5 0-1,0-4 0 35,0-7 0-35,0-5 0 0,0-7 0 0,0-5 0 0,0-8 0 35,0 0 0-33,0 0 0-2,0 0 0 1,0 0 0-1,0 0 0 38,0 11 0-38,0 0 0 0,0 9 0 0,0-1 0 0,0 0 0 35,0-8 0-35,0-1 0 0,0 0 0 0,0 0 0 1,0-4 0 36,0-6 0-37,4 0 0 0,-4 0 0 1,3 0 0-1,9 0 0 35,15 1 0-35,16 5 0 0,24 0 0 0,18 5 0 38,15-3 0-38,9 3 0 0,13-1 0 1,3 1 0-1,-3 4 0 0,2-2 0 38,5-6 0-37,2 3 0-1,11-3 0 0,5 2 0 0,10-6 0 37,3 2 0-37,11-5 0 0,-3 0 0 0,-5 0 0 0,-2 0 0 35,1 3 0-32,-1 3 0-3,0 1 0 0,-10 4 0 0,0 0 0 36,-2 3 0-36,15-4 0 0,0-7 0 0,6-3 0 1,-3 0 0 35,-2 0 0-35,-9 0 0-1,-9-3 0 0,-7 3 0 0,-13 0 0 38,5 0 0-38,5 0 0 0,-5 15 0 0,-2-4 0 0,0-11 0 35,0 0 0-33,-2 0 0-2,-4 0 0 0,-8 0 0 0,-12 0 0 42,-13 0 0-42,-5 0 0 0,-5 0 0 0,1 0 0 0,3 0 0 3,1 0 0 31,0 0 0-33,4 0 0-1,-1-16 0 2,4-4 0-2,-4 1 0 39,-4 0 0-39,-6-6 0 0,-6 2 0 1,-4 4 0-1,-1 3 0 4,-9 3 0 30,0 5 0-34,-11 5 0 1,-3 0 0-1,-5-2 0 3,-2 3 0 57,-7-4 0-60,1 2 0 0,-2-1 0 1,-2 3 0-1,-1-4 0 0,4 0 0 0,-1 5 0 0,6 1 0 40,1 0 0-39,-2 0 0-1,3 0 0 1,-11-4 0-1,-3-1 0 40,-3-2 0-40,-7 0 0 0,-1-3 0 0,1 0 0 1,-5-6 0 0,-2-8 0 34,4-15 0-34,-3-14-3-1,2-14-4 0,-4-7 7 0,4-6-2 34,-5-6 2-34,0-5 0 0,-1 1 0 1,0-13 0 2,-4-7 1 35,0-11-2-38,0-4 2 0,0-9-1 0,0-10 2 0,0-2-1 37,0-13-1-36,0-11 0-1,0-8 1 1,0-4 0-1,0 4 0 4,0 0-1 31,-4 8 5-35,-5 6-5 0,-2 8 0 0,7 14 0 4,1 8 0 34,-4 16 0-38,7 5 0 0,-1 13 0 0,-4 1 0 0,5-2 0 35,0-9 0-34,0-4 0-1,0-1 0 1,0-4 0-1,-2 3 0 37,-4 1 0-37,0 5 0 0,-6 9 0 1,3 17 0-1,-5 9 0 36,10 10 0-35,-6 5 0-1,1-1 0 0,0 4 0 0,2-7 0 37,-2 1 0-37,5-10 0 0,-3-6 0 0,-2 3 0 0,2-1 0 36,0-2 0-35,2 14 0-1,2 3 0 0,-2 10 0 1,1 8 0 35,1 0 0-36,-4-6 0 0,5-5 0 1,-1-8 0-1,0-3 0 37,-3-9 0-36,-1 0 0-1,-4-9 0 0,1 9 0 0,-3-2 0 39,1 6 0-39,0 10 0 0,4 12 0 1,5 14 0-1,3 13 0 3,0 3 0 32,0 3 0-35,0 2 0 0,0 4 0 0,0 3 0 3,0 7 0 37,0 0 0-40,0 12 0 0,-6 50-23 1,5 26-191-1,-12 8-22 36,12-56-75-36,1-9-236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FF0000"/>
    </inkml:brush>
  </inkml:definitions>
  <iact:action type="add" startTime="1823">
    <iact:property name="dataType"/>
    <iact:actionData xml:id="d0">
      <inkml:trace xmlns:inkml="http://www.w3.org/2003/InkML" xml:id="stk0" contextRef="#ctx0" brushRef="#br0">13532 16583 537 0,'0'0'222'4,"0"0"-55"3,0 0-47-1,0 0-38 2,0 0-15 0,9 162-3 0,-9-123 0-2,0-2-19 2,0 5-3 0,0-10-12-2,0-1-12 2,0-9 3 0,0-10-9 0,-3 0 0-2,3-12 7 2,0 5 5 0,0-5 13 1,0 0 2-3,0 6-1 2,15 0-20-1,12 1 12 2,4-1 4-3,9-6-11 2,-1 3 13 0,9-3-4 0,6 3 6-2,5-3-3 6,4 2 0-6,11 3-6 0,2-1 3 1,3-4-11 1,5 0-2 0,0 0-14 0,0 0-5 0,4 0 0-2,1 0 0 1,-2 0 0 3,2 0 0-6,-5 0 0 5,-5 0 0-1,-2 0 0 0,-1 0 0 0,0 0 0-2,-3 0 0 2,-1 0 0 0,9 0 0-2,-7 0 0 2,10 0 0 1,-7 0 0-2,4 0 0-1,-2 0 0 2,-3 0 0 0,6 0 0 0,-3 0 0-2,-1 0 0 2,4 0 0 0,-6 0 0 1,1 0 0-4,-1 0 0 3,-3 0 0 0,3 0 0 0,-7 0 0-2,-1 0 0 2,-4 0 0 0,-4-11 0 0,2-1 0-1,3 5 0 0,6 1 0 2,1 6 0-2,8 0 0-1,-1 0 0 2,3 0 0 0,-10 0 0 0,-3 0 0-2,-1 0 0 2,-4 0 0 0,4 0 0 1,4 0 0-4,-3 3 0 3,9 2 0 0,1 0 0 0,-2 1 0-2,4 0 0 2,-8-4 0 0,-4-2 0 0,-1 0 0-1,1 0 0 0,-1 0 0 6,-3 0 0-9,9 0 0 5,8 0 0 0,8 0 0-6,8 0 0 5,3 0 0 1,1 5 0-1,6 9 0-3,4-3 0 4,6 0 0-4,-3 3 0 3,2 3 0-1,-5-5 0 2,-13 5 0-4,-6-3 0 4,-14-2 0-1,-12-2 0 0,-4-3 0-1,-1 0 0-1,-4 1 0 4,-2-3 0-3,4 1 0-1,0-1 0 2,-1-5 0 0,1 0 0-1,-11 0 0-1,5 0 0 3,-6 0 0-2,-2 0 0 3,-2 0 0-5,7 0 0 2,2 0 0 2,8 0 0-1,1 0 0-3,-8 0 0 3,-2 0 0 1,-3 5 0-1,-9-5 0-1,-4 0 0 0,-1 0 0 2,-1 0 0-3,0 0 0 1,3 0 0 1,0-13 0 0,1 2 0 0,8-1 0-2,-1-4 0 2,5 3 0 0,-5-1 0 1,4 4 0-4,-1-2 0 3,4 8 0-1,-5 1 0 2,4 3 0-3,-5 0 0 2,2 0 0 0,3 0 0 0,4 0 0-1,6 0 0 1,2 3 0 1,-2 4 0-4,1 2 0 5,1 1 0-1,-2 2 0-4,-3 2 0 2,-3-4 0-1,-13-3 0 1,-12 0 0 1,-5-2 0 1,-14-2 0-4,-1-1 0 2,-4-2 0 1,-2 0 0 0,4 0 0-1,-5 0 0 0,-3 0 0 1,2 0 0 0,-2 0 0-2,0 0 0 2,7 0 0 0,-3-7 0 0,0-46 0-2,0-26 0 4,-1-22 0-2,-3-9 0 0,0-5 0-2,0 4 0 2,0 17 0 0,0 24-16 0,0 27-88-2,-22 28-61 2,-18 15-57 0,13 0-32 0,-5 27-166-2</inkml:trace>
    </iact:actionData>
  </iact:action>
  <iact:action type="add" startTime="4689">
    <iact:property name="dataType"/>
    <iact:actionData xml:id="d1">
      <inkml:trace xmlns:inkml="http://www.w3.org/2003/InkML" xml:id="stk1" contextRef="#ctx0" brushRef="#br0">13081 11797 547 0,'0'0'253'2,"0"0"-119"5,0 0-13 1,0 0-37 0,0 0-25-2,0 0 8 2,0 0 59 0,-140 57-28 0,58-35-22-2,-12-3 2 2,-15 1-3 1,-14-7-15-2,-6 4 0 0,-8-4-16 0,-10-5-10 2,-8 0 2 1,-9 1-7-6,-8-7 5 5,5-2-2-1,-8 0-32 0,5 0 0-3,3 0 0 4,9 0 0-2,12 0 0 3,5 0 0-6,9 0 0 5,3 0 0-2,5 13 0 2,4 4 0-3,10 6 0 2,12-3 0 0,5 3 0 0,9-1 0-1,2 2 0 0,6-2 0 2,10 0 0-2,8 0 0-1,6-6 0 2,10 1 0 0,5-3 0 0,10-4 0-2,9-1 0 2,2-4 0-1,4 3 0 3,0 1 0-6,0 5 0 5,-4 4 0-2,5 1 0 1,-5 4 0-2,4-3 0 2,-4 9 0 0,2-3 0 1,-6 5 0-2,3-2 0 0,-1-2 0 3,-6-4 0-4,-1 0 0 0,4-4 0 2,-3 0 0 0,4-5 0 0,4 3 0-2,2-1 0 2,2 6 0 0,-1 2 0 0,3 3 0-2,0-3 0 3,0-1 0-2,5-1 0 0,-7-4 0 0,4 2 0 1,1-1 0 0,-3 8 0 0,4 3 0-2,1 12 0 2,5 13 0 1,0 15 0-2,0 19 0-1,0 0 0 1,1 10 0 2,16-1 0-1,1 0 0-3,-1 6 0 4,-3 9 0-1,2-1 0 1,-3-4 0-4,-1 0 0 3,-2-9 0 0,3-7 0 0,-8-7 0-2,4-8 0 1,-3-14 0 1,1-15 0 0,-2-5 0 0,-3-7 0-1,3-12 0 2,-2-9 0-2,-3-3 0-2,3-12 0 4,-3 0 0-1,1 2 0 0,16 1 0-1,4 3 0 3,13 5 0-4,4-4 0 3,12 2 0-4,8-4 0 1,5-3 0 3,12-2 0-2,12 0 0 0,16 0 0 1,16 0 0 0,10 0 0 0,15 0 0-1,6 0 0-1,-4 0 0 4,8 0 0-4,1 0 0 1,13 3 0 1,1 4 0 0,5-7 0 0,-1 0 0-2,-16 0 0 2,-8 0 0 0,-13 0 0 0,-15 0 0-2,-12 0 0 2,-12 0 0 0,-8-3 0 0,-7-4 0-2,-3 0 0 2,-6-3 0 0,-8-2 0 0,3-2 0-2,-3 0 0 2,-8 4 0 1,4 1 0-2,-9 1 0-1,-4-1 0 2,4 6 0 0,-7-7 0 0,2 2 0-2,-5 3 0 2,1-3 0 0,-1 4 0 1,-3-1 0-5,-3 5 0 5,2-3 0-2,-9 3 0 2,-3 0 0-3,-2 0 0 1,-6 0 0 1,-2 0 0 0,-4 0 0-1,-3 0 0 0,-6 0 0 3,-1 0 0-4,0-2 0 0,-2 2 0 2,8-7 0 0,-5 6 0 0,-1-8 0-2,7-1 0 3,1-13 0-1,2-13 0 1,-1-18 0-4,-1-20 0 2,-7-20 0 1,-3-22 0 1,0-18 0-3,0-9 0 1,-6-7 0 2,-12-20 0-2,-6-8 0 1,0-7 0-1,-5 3 0 2,5 31 0-3,3 30 0 1,2 37 0 1,-1 20-118 0,-10 18-128 0,17 46-85-3,-6 0-132 3</inkml:trace>
    </iact:actionData>
  </iact:action>
  <iact:action type="add" startTime="6391">
    <iact:property name="dataType"/>
    <iact:actionData xml:id="d2">
      <inkml:trace xmlns:inkml="http://www.w3.org/2003/InkML" xml:id="stk2" contextRef="#ctx0" brushRef="#br0">11013 11868 59 0,'0'0'506'3,"0"0"-387"3,0 0 11 2,0 0-25 0,0 0-39 0,0 0 40-1,0 0-24 0,69 77-4 2,-56-77-20-2,2-36-22-1,5-11 8 2,-2-10 28 0,4-8-8 0,0-1-1-2,5-3 3 3,1 0-10-2,3 9-12 2,3 3-8-4,3 2-2 7,2 0-2-7,9-5-6 11,7 1-13-14,13-5-8 7,2 6 7-1,18 8-1-4,2 4 16 3,5 12-3 0,8 8 11 2,7 19-13-2,7 7-6-1,10 0-16 1,-3 0 0 2,-9 0 0-2,-16 5 0 0,-6 4 0 2,-22-4 0-2,-8 0 0 1,-21-5 0-2,-12 0 0 1,-13 0 0 1,-4 0 0 0,-9 0 0-2,2 0 0 2,-6-22 0 0,0-21 0 1,0-12 0-2,-30 4 0 0,-19-2 0 2,-12 6 0-2,-5 4 0-1,-2 4 0 2,10 7 0 0,12 11-5 0,13 7-5-2,15 2 9 2,7 7-4 0,2 3 4 1,9-2 1-5,0 4 1 3,0-2 1 2,0 2 4-1,14 0 7-2,43 0-13 2,20 22 0 0,9 12 0 1,2 0 0-2,-4 10 0 0,-10 3 0 2,-11-1 0-2,-15-3 0-1,-14-1 0 2,-14-10 0 0,-20 1 0-1,0 6 0 0,-10 4 0 1,-42 6 0 0,-10 1 0 0,-3-7 0-2,-3 2 0 2,2-2 0-1,-2 6 0 2,4-2-16-3,-2-3-82 2,-3-13-91 0,55-31-156-1,1 0-326 1</inkml:trace>
    </iact:actionData>
  </iact:action>
  <iact:action type="add" startTime="7822">
    <iact:property name="dataType"/>
    <iact:actionData xml:id="d3">
      <inkml:trace xmlns:inkml="http://www.w3.org/2003/InkML" xml:id="stk3" contextRef="#ctx0" brushRef="#br0">24621 12751 999 0,'0'0'91'4,"0"0"59"4,0 0 3-2,0 0-45 3,-210-23-30 0,122 23-21-2,6-4-27-2,-1-7-14 3,3-5-10 0,8 4 2 0,4 5-3-2,12 3-2 2,9 4 2 0,18 0 2-2,5 0 1 2,4 0 2 0,3 0 9 0,4 15-9-2,5 7-2 2,-2 2-2 0,3 9-2 0,6 6 0 0,-2 9-2-2,3 15 0 3,0 8 0 1,-5 11 2-6,0 7-1 4,-1-3 2 1,-2 4-2-1,1 1-2-3,4 7 3 4,-1 1 3-1,2-1 9-1,2-4 0 0,0-10 2 2,0-7-6-2,0-13 0 2,0-20-5-5,0-8 0 5,0-7-1-2,0-8-2 2,0-9 2-3,0-5-3 1,0-7 2 1,2 0 6 0,23 0 0 1,12 0-6-4,18 0-3 3,7 0-1 1,18 0 0 2,12-11 4-7,8 1-1 4,3-2 7 0,0 7-5-2,-9 3 4 2,-9-1-5-2,-16 3 4 7,-14-3-6-6,-11-1 1-4,-10-1-4 4,-8 3 1 1,-10 0-1 0,-3 2 0-1,-9-4 0 2,0 4 1-3,2 0-2 3,-3 0 1-4,1 0 0 3,-4-4-3 0,3 1 0 0,2-13 3-1,5-13-11 0,1-17 9 2,-2-21 1-1,1-19 0-1,-7-23 1-1,-3-20 0 4,0-15 1-3,0 9-1-1,0 16-2 2,-13 27-10 0,-17 18-55-1,-11 1-82 0,-14-5-60 2,29 63-132-3,-4-6-418 4</inkml:trace>
    </iact:actionData>
  </iact:action>
  <iact:action type="add" startTime="8691">
    <iact:property name="dataType"/>
    <iact:actionData xml:id="d4">
      <inkml:trace xmlns:inkml="http://www.w3.org/2003/InkML" xml:id="stk4" contextRef="#ctx0" brushRef="#br0">24045 12467 421 0,'0'0'179'5,"0"0"-33"3,0 0 5-2,0 0-74 2,0 0-22 0,0 0-5 0,0 0-17-2,126 30 13 3,-120-30-2-2,-4 0 22 2,1 0 8-4,-3 0-5 3,0 0-18 0,3 0-20 0,-3 0-13-2,0-11-14 2,0-35 0 0,0-19 14 0,0-14 14-2,0-8 15 5,-18-8-2-3,-1-12-8-4,-2-5-10 5,3-2 1-1,4 4-6-1,4 11-2 1,7 20-10-2,3 19-2 4,0 15-2-3,0 18 15 2,16 3 14-4,16 8 1 2,5 4-3 2,9 5-13-1,2 3-8-2,4 4-8 1,9 0 4 2,3 0-7-1,3 4 4-1,-3 15-5 0,-4 2 0 1,-5-2 0 7,-12-2 1-14,-19-3-1 6,-9-8 0 0,-6-4 2 1,-9-2-2-3,0 0-1 3,0 0-4 0,0 0 0 1,0 0-4-4,-17 0 2 3,-34-27 7 1,-11-14 0-1,-9-3 1-2,2-5 0 2,4 0-2 1,12 2-1-1,13 6 0-2,12 10 2 1,17 18-1 2,4 7 1-2,7 6 2-2,0 0 2 3,0 0 0 0,0 0 5 0,39 0-1-2,19 31-5 4,3 0-1 0,4 0 16 3,-8 0-5-12,-13-7 0 4,-4-2-8 2,-14-8-5 1,-10-4 0-2,-9-7 0 2,-7 0 0 1,0 1 0-2,0-4 0-1,0 0 0 2,0 7 0 0,0 7 0-2,-11 5 0 2,-23 10 0 1,0-6 0-1,7 2 0-1,0 2 0-1,5 3 0 4,5 7 0-3,3-6 0 3,5 0-56-6,1-5-96 4,8-18-120 0,-3-1-115-2</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00B0F0"/>
    </inkml:brush>
  </inkml:definitions>
  <iact:action type="add" startTime="3455">
    <iact:property name="dataType"/>
    <iact:actionData xml:id="d0">
      <inkml:trace xmlns:inkml="http://www.w3.org/2003/InkML" xml:id="stk0" contextRef="#ctx0" brushRef="#br0">12990 10229 517 0,'0'0'230'6,"0"0"-131"1,0 0 43 0,0 0-46 1,0 0-7 0,0 0-14-2,0 0-9 2,6-123-6 0,-27 120 10 1,-10 3-9-4,-14 0-2 3,-10 0-8 0,-6 19-4 0,-11 15-11-2,-7 6-6 3,-5 6-4-2,2-2-9 1,7 3-7 3,9-3-2-7,1-4 2 6,8-1 2-3,0 2 0-1,2 2 1 2,2 3 2 0,8 2-2 0,6 4 4-2,1 11-2 2,8 4-7 0,3 10 5 0,6 6-4-3,0 7 1 5,3-6 3-3,2-1-10 1,-1-8 2-2,3-2-3 2,6-2 4-1,-1 3-5 2,9-1 10-3,0 4 4 2,0 0-2 1,9-3 0-3,26-2-1 1,20 1 5 1,10-2-17 0,11 0 0 0,11-2 0-2,5-7 0 2,5-4 0 0,11-3 0 0,3-12 0-2,15-4 0 3,2-12 0-2,14-16 0 1,1-11 0-2,6 0 0 2,-3-44 0 0,-10-19 0 0,-16-20 0-1,-21-12 0 0,-23-17 0 2,-15-11 0-2,-15-8 0-1,-16-11 0 2,-15-11 0 0,-15-27 0 0,0-15 0-3,-55-16 0 4,-29-8 0-1,-29 16 0 0,-24 17 0-2,-12 19 0 3,-11 33 0-1,9 30 0-1,12 33-34-1,9 33-65 2,7 36-91 0,97 4-55 0,2 44-78-1</inkml:trace>
    </iact:actionData>
  </iact:action>
  <iact:action type="add" startTime="5783">
    <iact:property name="dataType"/>
    <iact:actionData xml:id="d1">
      <inkml:trace xmlns:inkml="http://www.w3.org/2003/InkML" xml:id="stk1" contextRef="#ctx0" brushRef="#br0">22985 10519 20 0,'0'0'564'3,"0"0"-395"4,0 0 26 1,0 0-78-2,0 0-43 2,0 0 7 0,0 0-8 0,0-25 7-1,-44 23-9 0,-12 2-25 1,-9 0 7 0,-2 0-16-2,-3 17 3 2,-1 14-11 1,1 7-1-2,4 10-10-1,-1 8 7 3,4 13-5-1,-1 13 4 4,7 17 5-10,6 11-3 7,13 5-8-1,5 5 1 0,6-3-5-2,18 6-7 2,9 2 0 0,0 0-2-2,33-7-2 3,31-15 2-2,13-16-5 2,28-24-3-5,8-28 3 5,8-20 0-1,10-15 2 0,2-15-2 0,-2-41 1-3,-3-20 4 5,-12-15-1-3,-19-16 2 3,-22-10-2-6,-20-17-3 4,-21-11 4 0,-27-14-5 0,-7-6 0-2,-16 7-2 2,-41 7 1 0,-14 19-11-2,-11 19-66 3,-15 5-55-2,-13 16-28 2,62 83-83-3,-1 7-140 1</inkml:trace>
    </iact:actionData>
  </iact:action>
  <iact:action type="add" startTime="6816">
    <iact:property name="dataType"/>
    <iact:actionData xml:id="d2">
      <inkml:trace xmlns:inkml="http://www.w3.org/2003/InkML" xml:id="stk2" contextRef="#ctx0" brushRef="#br0">13817 9421 692 0,'0'0'266'7,"0"0"-176"-3,0 0 63 4,0 0-16 0,-182 138 22 0,48 26-38-2,-13 55-2 2,-13 45-11 0,-4 30-29 1,6 15-9 1,6-11-17-6,9-27-53 7,12-27 0-5,10-46 0 0,21-44 0 2,21-39 0 0,24-46 0 0,24-31 0-2,11-25 0 3,20-13 0-2,0 0-87 1,8 0-52-3,25-10-64 4,-12-6-58 0,-3 13-93-2</inkml:trace>
    </iact:actionData>
  </iact:action>
  <iact:action type="add" startTime="7806">
    <iact:property name="dataType"/>
    <iact:actionData xml:id="d3">
      <inkml:trace xmlns:inkml="http://www.w3.org/2003/InkML" xml:id="stk3" contextRef="#ctx0" brushRef="#br0">23432 10100 299 0,'0'0'494'5,"0"0"-335"1,0 0 23 2,0 0-33 0,0 0 13 0,0 0-16-2,-137 186-35 3,2 47 2-2,-18 61-46-1,-6 23-8 2,-2 20-16 6,2 16-10-11,5-19-22 3,5-18 2 3,9-58-7-1,23-70-6 0,27-66-12-2,30-56-15 6,38-41-23-2,22-25-54-7,42-29-94 3,50-38-54 0,-29 7-63 5</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FF0000"/>
    </inkml:brush>
  </inkml:definitions>
  <iact:action type="add" startTime="2232">
    <iact:property name="dataType"/>
    <iact:actionData xml:id="d0">
      <inkml:trace xmlns:inkml="http://www.w3.org/2003/InkML" xml:id="stk0" contextRef="#ctx0" brushRef="#br0">749 17125 768 0,'0'0'296'4,"0"0"-164"2,0 0-54 2,0 0-11 0,0 0-14 1,16 194-17-4,-16-138-8 3,0 7-2 1,0-1-2-1,0 1 6-2,0-8-5 1,0-7-1 2,3-9 0-1,5 1-6-2,1-9-3 2,0-12-1 0,1-6 5 0,-3-7-4-2,7-2 11 2,5-2-3 0,8-2-8 0,11 0 9-2,10 0 4 2,9 0 3 0,10 0 4 4,15 0-3-9,9-2-2 9,9-4-1-2,13 1-3-8,11-1 1 4,13 6-1 2,6 0-23 2,-2 0-3-4,-5 0 0 0,-3 0 0 2,8 0 0 0,2 0 0 0,-1 0 0-2,-2 7 0 2,-12-1 0 0,0 0 0 1,-6-1 0-5,-2-5 0 6,2 0 0-3,-3 0 0 1,-6 0 0-2,2 0 0 2,-2 0 0 0,0 0 0 0,0 0 0-1,4 0 0 0,-4 0 0 2,-3 0 0-2,-7 0 0-1,0 0 0 2,-5 0 0 0,8 0 0 0,-7 0 0-2,-3 0 0 2,-2 0 0 0,-4 0 0 1,1-7 0-4,3 1 0 4,8 1 0-2,-2-7 0 1,3 4 0-3,1 2 0 4,-5-7 0-1,5 2 0 0,-1 6 0-1,3-9 0 0,4 5 0 2,3 2 0-2,-3 1 0-1,-3 1 0 2,2-1 0 0,-6-2 0 0,-2 2 0-2,8-2 0 2,2-3 0 0,5 0 0 0,2-1 0-2,-5-11 0 2,0 10 0 0,0-7 0 0,3 1 0-2,2 2 0 2,6 3 0 0,0 5 0 0,2-3 0-1,-8 4 0 0,4-3 0 2,0 3 0-2,2-3 0-1,8-1 0 2,-3-1 0 0,5-4 0 0,-4 3 0-2,5 4 0 2,2-1 0 0,0 3 0 1,-7 1 0-5,1-5 0 6,-3 7 0-3,2-12 0 1,7 3 0-2,7-3 0 2,1-2 0 0,2 7 0 0,-2-8 0 0,3 9 0-2,6-1 0 3,-3 5 0-2,1 1 0-1,3-1 0 1,-2 1 0 2,7 0 0-1,-4 2 0-2,-6-3 0 2,0-1 0 0,-1-4 0 1,5-4 0-4,8 3 0 3,9-4 0 0,5 4 0 0,6 5 0-2,3 5 0 2,-4 3 0 0,-2 0 0 0,0 0 0-1,-7 0 0 0,7 0 0 2,-4 3 0 1,-2-3 0-6,4 0 0 5,2 0 0-1,10 0 0-2,3 0 0 0,5 2 0 5,-5 15 0-5,-4 2 0 2,-8 5 0-4,-4-5 0 3,-4-2 0 2,-1-5 0-1,-3-5 0-2,-10-7 0 2,3 0 0 0,7 0 0 1,2 0 0-2,7-17 0 0,-8 11 0 2,-1 5 0-2,-8 1 0-1,-2 0 0 2,-8 0 0 0,-2 0 0 0,-4 0 0-2,-3 0 0 3,0 0 0-2,-4 0 0 2,-6 0 0-4,-6 0 0 3,2-6 0 0,0 0 0 0,-1 4 0-2,-5 2 0 2,-8 0 0 0,-10 0 0 0,-9 0 0-1,-9 0 0 0,-6 0 0 3,-8 0 0-4,-11 0 0 0,-8 0 0 2,-6 0 0 0,-13 0 0 0,-11 0 0-2,-8 0 0 2,-4 0 0-1,-6 0 0 2,8 0 0-3,-2 0 0 1,3 0 0 1,3 0 0 1,-1 0 0-3,2 0 0 2,6 0 0 0,1 0 0 0,5 0 0-1,8 0 0 0,0 0 0 2,9 0 0-2,-4-2 0-1,16-1 0 2,1-1 0 0,11 4 0 0,4 0 0-2,-6 0 0 2,-7 0 0 0,-13 0 0 1,-9 0 0-4,-8 0 0 3,-4 0 0 0,-3 0 0 0,0 0 0-3,3 0 0 4,-1 7 0-1,10 3 0 0,3-3 0-1,6 5 0 0,5-1 0 2,-5-1 0-2,-3 5 0-1,-1-11 0 2,-14 6 0 0,-7-5 0 0,-3-3 0-2,-12-2 0 2,-1 0 0 0,-4 0 0-1,0 0 0-1,0 0 0 2,0 0 0 0,0 0 0 0,0 0 0-2,0 0 0 2,0 0 0 0,0-7 0 0,0-45 0-1,0-38 0 1,0-45 0 3,0-23 0-5,0-12 0 5,0 6 0-8,0 15 0 4,0 34 0 0,9 36 0 0,-5 33 0 2,3 22 0-2,2 15 0 2,-9-1 0-5,0 3-33 4,0 5-170 0,0 2-67 0,0 0-90-2</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1:06:10.842"/>
    </inkml:context>
    <inkml:brush xml:id="br0">
      <inkml:brushProperty name="width" value="0.05292" units="cm"/>
      <inkml:brushProperty name="height" value="0.05292" units="cm"/>
      <inkml:brushProperty name="color" value="#FF0000"/>
    </inkml:brush>
  </inkml:definitions>
  <iact:action type="add" startTime="958">
    <iact:property name="dataType"/>
    <iact:actionData xml:id="d0">
      <inkml:trace xmlns:inkml="http://www.w3.org/2003/InkML" xml:id="stk0" contextRef="#ctx0" brushRef="#br0">2741 911 710 0,'0'0'340'5,"0"0"-178"4,0 0-35-3,0 0-12 2,0 0-32 0,0 0-16 0,13-12 6-2,-13 12-4 2,0 0-5 0,-8 0-10 0,-15 0-4-2,-14 0-2 2,-15 0 13 0,-9-4-37 0,-2-1-24-2,-11 0 0 2,-8-4 0 0,1 7 0 0,-7-1 0 0,-1-2 0 14,5 2 0-21,-2-1 0-1,0-4 0 6,11 4 0 3,1-4 0-2,4 1 0 1,4 3 0-1,-1-2 0 1,4 0 0-1,1 1 0 1,1-1 0-1,3-2 0 0,5 0 0 2,1-2 0-2,-2-4 0-1,10 2 0 2,-1-1 0 0,8 7 0 0,9 4 0-2,4-1 0 2,3 3 0 1,1 0 0-2,1 0 0-1,-3 0 0 3,1 0 0-2,-3 11 0 1,-1 1 0-2,4-5 0 3,2 4 0 2,11-5 0-6,4-3 0 0,4-3 0 2,0 0 0 2,0 0 0-2,0 0 0-1,-2 16 0 2,2 9 0 4,-7 10 0-5,4 15 0 0,3 2 0-1,0 5 0 0,-4 8 0 3,4 6 0-4,-1 3 0 3,-10 0 0 0,6-2 0 1,-7 0 0-2,0 0 0 1,0 2 0-1,-2-2 0 1,9 0 0-1,0 5 0 0,0 0 0 2,4 5 0 4,-6-3 0-11,7-2 0 6,-4 0 0-1,4-14 0 0,0 3 0-2,0-6 0 4,0-4 0 0,-2-3 0-2,2-7 0-1,0 1 0 3,0-6 0-2,0 3 0 1,0-8 0-2,-2-2 0 2,-1 5 0 0,-3-6 0 0,5-1 0-1,-2 2 0 0,0-10 0 2,0-2 0-2,-1-6 0 0,4-8 0-1,0-8 0 2,0 0 0 0,0 0 0-2,0 0 0 2,0 0 0 0,0 0 0 0,23 0 0-2,13 0 0 3,4 0 0-1,5 0 0 0,0 0 0-2,4 0 0 7,9 0 0-1,6 0 0-10,9 0 0 4,12 0 0 0,9 0 0 2,5 0 0-1,5 0 0-1,1 0 0 2,-5 0 0 0,-9 0 0 0,0 0 0-2,-10 0 0 2,-2 0 0 0,0 0 0 0,-2 0 0-2,-8-4 0 4,-7-6 0-4,-10 8 0 2,-10-1 0-2,-6 3 0 3,-7 0 0-2,1 0 0 1,-3 0 0-1,-3 0 0 0,-3 0 0 2,-3 0 0-2,-2 0 0-2,-2 0 0 3,-2 0 0 1,-2 0 0-2,-6 0 0-1,5 0 0 2,-3 0 0 0,2 0 0 0,5-2 0-2,6-10 0 4,7 2 0-3,3-4 0 9,10 6 0-14,-6 0 0 5,0 2 0 2,-5 4 0-5,-7-1 0 2,-5 3 0 2,-2-3 0 0,1 3 0-1,4 0 0 0,2 0 0 1,0 0 0-1,0 0 0 2,-3 0 0-4,-1 0 0 4,0 0 0-2,-1 0 0 2,-2 0 0-4,-1 0 0 4,-1 0 0-2,-9 0 0 1,3 0 0-2,-5 0 0 3,-1 0 0-2,6 0 0 1,-3 0 0-1,-3 0 0 1,0 0 0 0,0 0 0 0,0 0 0-3,0 0 0 3,0 0 0 0,2 0 0 1,7-25 0-4,-6-21 0 4,0-22 0-1,-3-13 0 0,0-11 0-2,0-18 0 3,-9-15 0-2,-12-11 0 1,3-2 0-2,-6 2 0 3,-5 1 0-1,3 7 0 0,-4-3 0-1,-4 1 0-1,3 11 0 3,-1 7 0-1,3 14 0-2,6 10 0 1,4 19 0 2,9 15 0-2,-1 18 0-1,8 14 0 2,3 12 0 0,0 7 0-1,0-1 0 0,0 4 0 0,0 0 0 1,0 0 0 0,-3 0 0-2,3-2 0 2,0 2 0 0,0 0 0 0,0 0 0-1,0 0 0 0,0 0 0 2,0 0 0-2,0 0 0-1,0 0 0 2,-12 0 0 1,-15-3 0 0,-25-1 0-2,-16 0 0 1,-14-2 0-1,-5 1 0 1,-8 3 0-3,-2-1 0 3,-3 3 0 1,-5 0 0 5,0 0 0-13,-1 5 0 6,-4 14 0 1,0-2 0-1,-2-4 0 0,0-1 0 0,2-6 0 2,7-1 0-2,8-3 0-1,10-2 0 2,18 3 0 0,13 0 0 7,13 1 0-13,16-4 0 8,9 0 0-5,12 0 0 1,1 0 0 0,0 0 0 1,3 0 0 1,-4 0 0 0,4 0 0-2,-5 3 0 2,-4 4 0 1,-4 0 0-2,-1 5 0 0,-4 1 0 1,3 3 0 0,-7 6 0 0,7-3 0-2,2 1 0 4,5-7 0-1,2-3 0 3,2-6 0-12,1-1 0 8,3-3 0-2,-4 0 0 3,4 3 0-4,-2 8 0 3,-9 8 0 1,10 13 0 1,-8 9 0-2,4 5 0 0,0 4 0-4,2 2 0 4,-4 1 0-2,3-4 0 2,-6-3 0 1,2 4 0-2,-5 2 0-1,5 1 0 2,-8 10 0 1,6 3 0-2,5-1 0-1,-2 6 0 2,7 8 0 1,0 5 0 0,0 8 0-5,0 6 0 5,0 2 0-2,10-6 0 1,-1-3 0-1,-6-6 0 0,3-11 0 1,-3-6 0 0,-1-2 0-1,6-8 0 0,-7-7 0 2,3-9 0-2,2-10 0 0,4-4 0 0,-3-3 0 2,4-11 0-1,-3-1 0-3,5-5 0 3,3 0 0-1,-2 3 0 2,6-5 0-3,6 0 0 2,3-5 0 0,11-1 0 1,10 0 0-3,8 0 0 1,11 0 0 2,3-10 0-2,14-4 0 0,8 2 0 0,6 2 0 2,10 3 0-2,3-3 0 0,6 3 0 0,8-2 0 2,0 4 0-4,1 3 0 3,-10-4 0 0,-5 0 0 0,-13-2 0 99,-12-1 0-107,-11 4 0 0,-13 0 0 0,-13-2 0 1,-2 7 0-1,-12-7 0 0,-6 7 0 0,-7-5 0 0,-9 5 0 0,-8 0 0 0,5-3 0 0,-4 3 0 0,0 0 0 0,5 0 0 3,1-2 0 5,-1-1 0 0,7 0 0-2,-10-1 0 2,1 0 0 0,-3 1 0 0,5 0 0-2,1 1 0 2,7-2 0 0,6 1 0 0,-2-1 0-2,4-2 0 2,-3 4 0 1,-4-2 0-1,-1 3 0-2,-7 1 0 2,-1 0 0-1,-6-4 0 1,-2 4 0-2,-3 0 0 3,-2 0 0 0,0 0 0-3,0 0 0 0,0 0 0 2,0 0 0 0,5-8 0 1,1-23 0-3,-2-12 0 1,7-25 0 2,-9-22 0-1,-2-18 0-2,0-25 0 3,0-26 0-1,0-15 0-1,-2-18 0 0,-10 0 0 0,-7 6 0 2,-3 23 0-4,-5 22 0 4,-1 34 0-1,0 38 0 0,1 26 0 0,4 26 0-2,-8 17-159 1,3 0-88 1,21 33-82 2,-3 10-770-6</inkml:trace>
    </iact:actionData>
  </iact:action>
  <iact:action type="add" startTime="4890">
    <iact:property name="dataType"/>
    <iact:actionData xml:id="d1">
      <inkml:trace xmlns:inkml="http://www.w3.org/2003/InkML" xml:id="stk1" contextRef="#ctx0" brushRef="#br0">620 2838 525 0,'0'0'343'4,"0"0"-216"4,0 0-32-2,0 0-15 2,0 0-5 0,-70 180 0 0,48-103 2-2,-4 7 1 2,5 11-19 0,0 0-8-2,3 1-8 2,-3 2-11 0,1 0-5 0,0 1-5-2,5-6-2 1,1-6 5 2,1 1 7 1,0 0-10-2,6-2 10-3,3 9-9 3,-5-3 3 0,8 1-5 1,-5 0-2-3,4-5-3 1,-3-6 1 1,3-1-7 0,-1-4 3-1,3 0 2 0,-3-3-1 1,3-1 5 0,0 1-5-2,0 0-14 2,0 3 0 0,0-2 0 4,0 1 0-8,0-1 0 5,3 4 0-1,2-2 0-4,0 3 0 3,-3-6 0 1,1 5 0 0,-3-2 0-2,0-3 0 2,3-6 0 0,-3-6 0 0,1 5 0 0,8 6 0-2,-1 10 0 3,8 15 0-2,-3 1 0 1,1 7 0-2,1 9 0 2,5-2 0 0,3 7 0-1,2 0 0 0,2 9 0 2,-3 2 0-2,-6-2 0 2,-2-9 0-4,0-9 0 4,7-9 0-2,1-6 0 2,7-8 0-4,-1-9 0 3,-2-8 0 0,-1 0 0 0,1 0 0-1,1 1 0 0,5-4 0 3,-4-3 0-4,1 7 0 126,6 4 0-132,-1 7 0 0,2-4 0 1,0-16 0 1,-6-6 0-2,6-9 0 0,-2 2 0 0,7 10 0 0,9 5 0 0,8 15 0 1,4-1 0-1,-6-4 0 0,-3-9 0 0,-7-6 0 0,-2-7 0 0,-1-2 0 0,-4-8 0 0,0-5 0 6,-7-2 0 3,-3-3 0-3,-1 4 0 2,-6-1 0 37,4 6 0-44,-8-2 0-1,2-1 0 0,-1-1 0 0,-5-11 0 0,-1-2 0 5,-3-3 0 2,0-3 0 2,7 3 0 1,0 4 0-3,4 0 0 3,4 11 0-4,1-1 0-1,-4 4 0 1,0-4 0 2,-13-10 0 2,6-1 0-4,-8 0 0 0,3-4 0 3,0 4 0-2,0 0 0 0,1-4 0 1,-2 6 0 0,5-4 0-1,-4 12 0-1,10 10 0 2,-4 4 0 0,3 0 0 0,-4-13 0 0,-7-12 0-1,-3-5 0 0,-4-3 0 1,0 1 0-2,1 7 0 1,3-1 0 1,-1 1 0 1,1-2 0-3,-2-3 0 2,-2-2 0 0,4-10 0 0,-4 3 0-1,-3-10 0-1,0 0 0 3,0 0 0-2,0 0 0-1,0 0 0 2,0 0 0 0,0 4 0 1,0-4 0-2,0 0 0 0,0 0 0 0,0 0 0 1,0 0 0-1,0 0 0 1,0 0-5-1,-31 0-11 2,-31-4-3-2,-21-42 13 0,-13-11-6 1,-3-5 6 0,4 1 5-1,8 12-1 0,11 11 1 2,12 10 1-2,18 9 0 0,19 9 3 0,14 1-2 2,11 8 4-3,2 1 0 0,0 0 11 2,0 0 9 0,0 0-12 0,0 0-13 0,23 7 0 0,25 34 0-1,17 16 0 1,14 9 0 1,0 1 0-4,-3 3 0 3,-4-5 0 1,-10-5 0-4,-11-10 0 7,-10-11 0-6,-14-18 0 4,-9-4 0-5,-9-15 0-1,1-2 0 4,8 0 0 1,12-23 0-1,12-40 0-2,6-29 0 1,1-28 0 4,1-12 0-5,-5 1 0 0,1 8 0 2,-11 14 0-1,-1 11 0 0,-7 14 0 3,-4 17 0-4,-4 15 0 2,4 10 0-1,-2 9 0 1,10 4 0 1,2 2 0-3,6-3 0 1,6-7-87 1,2 5-151 0,-29 28-98-1,3 4-169-1</inkml:trace>
    </iact:actionData>
  </iact:action>
  <iact:action type="add" startTime="8392">
    <iact:property name="dataType"/>
    <iact:actionData xml:id="d2">
      <inkml:trace xmlns:inkml="http://www.w3.org/2003/InkML" xml:id="stk2" contextRef="#ctx0" brushRef="#br0">18188 914 539 0,'0'0'303'4,"0"0"-137"4,0 0-8-2,0 0-61 2,0 0-7 0,0 0-8 0,0 0-17-2,-20 0 23 2,-25 12-22 0,-10-3-3 0,-11-1-5-2,-9-6 5 1,-7-2-21 2,0 0-6-1,2 0-8-2,0 0-4 2,1 0-1 0,0-2-6 3,1 2-4-8,6 0 2 6,-3 0-4-1,3 0-11 0,0 0 0-2,6 0 0 2,-3 0 0 0,3 0 0 0,4 4 0-1,0 13 0 0,1 0 0 2,5-1 0-2,1 1 0 0,2-1 0 1,4-5 0-1,4 2 0 1,3-4 0-1,6-2 0 1,14 0 0-1,2-7 0 2,10 2 0-4,-3 1 0 3,8-3 0-1,-2 0 0 1,1 3 0-2,3-3 0 2,3 2 0 0,0-2 0 0,0 2 0-1,0 10 0 1,-3 7 0 2,1 6 0-4,-5 3 0 0,1-9 0 1,-1-3 0 2,1-3 0-2,-1 1 0 1,3-1 0 2,-4 3 0-3,0 1 0 3,1 9 0-6,2 1 0 2,-1 2 0 2,2 7 0 0,2 0 0-3,2-4 0 4,-4-1 0-1,1-1 0 0,-2 0 0-1,2-2 0 0,-3-4 0 2,2 10 0-2,-2 2 0-1,4 12 0 2,-4 10 0 0,-1 4 0 0,3 3 0-1,2 7 0 0,2 5 0 1,0 7 0 0,0 5 0-2,0 6 0 2,0-8 0 0,0 0 0 0,0-4 0-2,0-2 0 2,0-3 0 0,0-13 0 0,0-14 0-1,0-12 0 0,0-6 0 3,0-6 0-4,0-2 0 1,0-6 0 0,0 0 0 0,6-3 0 2,2 0 0-3,-1-2 0 2,3-3 0 0,-1-3 0 0,9 3 0-2,8 1 0 3,12 2 0-2,11 3 0 1,5-5 0-2,13 2 0 2,11 0 0 0,15-6 0 0,4-3 0-1,6-5 0 1,7 0 0 4,7 0 0-5,3 0 0-1,1 0 0 3,-8-1 0-6,-7-3 0 4,-6 4 0 0,-11-6 0 1,-1-1 0 1,-9-5 0-1,-5-4 0-3,-2-1 0 3,-11 0 0 0,-3 5 0 0,-10-3 0-2,-5 6 0 2,-3-1 0 0,-8 6 0 0,2-6 0-1,0 5 0 0,-4-3 0 2,6-3 0-2,1 3 0 0,-6 0 0 0,-4 2 0 2,-9 4 0-2,-9 2 0-2,-2 0 0 4,-6 0 0 1,-1 0 0-3,0 0 0 1,0 0 0-1,0-3 0 1,0-1 0-1,0-16 0-2,-4-8 0 2,-22-13 0 2,0-5 0-1,4-7 0-1,7-4 0 0,6-8 0 2,0-12 0-2,9-11 0-1,0-11 0 2,0-7 0 0,0-7 0 0,0-2 0-2,12-12 0 3,2-7 0-2,-1-8 0 2,-3-3 0-4,-7 6 0 3,-3 17 0 0,0 18 0 1,0 20 0-4,0 15 0 3,0 12 0 0,0 8 0 1,-16 10 0-3,1 6 0 1,-1 9 0 3,2 4 0-3,-4-1 0-1,-9 4 0 1,0-4 0 2,-2 4 0-2,-1 1 0-1,3 0 0 3,2 2 0-1,4 5 0 0,-3 8 0-3,-3-3 0 3,-13 4 0 0,-9 0 0 0,-12 0 0-2,-6 11 0 2,-2 9 0 0,-2-3 0 0,2 6 0 0,-4-4 0-2,-6 1 0 4,-10-4 0-4,-2-2 0 0,-10-3 0 2,-2-9 0 5,0 1 0-8,3-3 0 1,5 0 0 1,8 0 0-1,7 0 0 3,16 0 0-3,6 7 0 1,7 8 0 2,5 1 0-1,-1 6 0-2,4 0 0 2,-1 6 0 0,4-1 0 1,5-5 0-3,4 2 0 1,7-5 0 2,3-5 0-2,8 3 0-1,3-5 0 2,5 5 0-1,5 5 0 2,0 8 0-3,0 14 0 3,0 11 0-2,0 5 0 2,0 5 0-4,0-2 0 4,0-3 0-2,0 4 0 1,0-4 0-2,0 3 0 2,0 0 0 1,0 0 0-2,0-3 0 1,0-3 0-2,0 1 0 3,0 5 0-2,0 5 0-1,0 6 0 2,0 5 0 0,0 6 0 0,5-3 0-2,2-3 0 2,1-5 0 1,0-14 0-1,-5 0 0-3,-2-5 0 3,3-6 0 0,-1 4 0 1,3-3 0-4,-2 3 0 3,5 5 0 0,0 6 0 0,-1 6 0 0,4 1 0-2,-2-5 0 3,-3-11 0-1,-1-24 0-2,-3-11 0 1,-3-11 0 1,1-9 0-1,3 0 0-1,9 0 0 4,5 0 0-3,12 0 0 2,15 0 0-4,17-2 0 4,11-8 0-2,9 5 0 2,16 3 0-4,5-4 0 3,7 2 0 0,7 0 0 0,4-4 0-1,2 1 0 1,-5 0 0 0,-11-2 0-1,-4 2 0-1,-3-1 0 2,-7-4 0 0,2 1 0 1,-6-4 0-4,-6-2 0 3,-8-3 0 1,-8 1 0-1,-10 5 0-3,-11 4 0 4,-15 1 0-1,-9 8 0-1,-12-3 0 0,4 4 0-1,-9 0 0 3,2-2 0-2,-1-2 0 0,0 2 0 0,1-2 0 2,3 3 0-1,1-5 0-3,0-2 0 4,7-6 0 1,-3-8 0-3,4-9 0-2,-3-10 0 3,-5-14 0 1,-4-24 0-1,-7-18 0-4,0-32 0 5,0-27 0-1,-18-19 0 0,-13-5 0-2,0 9 0 2,3 27 0 0,5 31 0-1,5 40-42 1,-4 33-108 0,-4 23-135 0,13 17-70 0,0 17-577-3</inkml:trace>
    </iact:actionData>
  </iact:action>
  <iact:action type="add" startTime="11467">
    <iact:property name="dataType"/>
    <iact:actionData xml:id="d3">
      <inkml:trace xmlns:inkml="http://www.w3.org/2003/InkML" xml:id="stk3" contextRef="#ctx0" brushRef="#br0">17803 3135 417 0,'0'0'155'5,"0"0"4"3,0 0-68 0,0 0-61-2,0 0 20 2,0 0 30 0,0 0 8 0,0 86-7-1,-9-20-9 0,1 24-12 1,-1 22-7 0,5 22-10-2,1 17-6 2,3 7-8 0,0 6 5 0,0 2-9 1,0 2 5 1,0-3 4 0,0-4-2-6,6-5 0 3,4-6-5-2,4 0 5 4,4-5-3-2,6-8-8-1,2-16-9 3,1-12 4-2,1-7 4 2,1-7-1-2,5 1 3-1,4 0-1 4,3 0-2-3,0 3-7-1,0 0-4 2,0 3-2-1,1-3-1 1,6-10-2-2,-3-3 1 3,-1-4-2-2,7-8 0 3,-3 1 1-6,1 4-1 5,3 0-1-1,-1 1 2 0,-2 6 1-3,-3-7-1 4,-4-6 2-1,-3-9-3 0,-5-3-1-1,3-2 2-1,2 4-3 3,4 6 2-2,2 10 0-1,4-2-2 2,-4-2 3 0,3 2-2 0,-1-8-1-1,-2-4 0 1,4-4 2 0,-4-11 3 0,5-7 3-3,1 3-8 3,4 2 5 0,2 3-2 0,7 6-1-2,4-4 5 7,-8-5-3-6,-2-7-4-1,-9-7 5 2,-1-13-1-3,-2-7-3 2,6-6 2 1,3-5-2-2,11 1 2 2,5 0-1 1,10 4-2-2,5 1 7-1,7-1-5 3,10-2 4-2,3-1-5 2,8-5 3-4,5 0-2 4,-3 0-1-2,5 0 0 2,-3-4 1-4,-2-11-1 3,-7 1 1 0,-4 0-2 0,0 4 1-1,-11 0 3 0,-2 0-4 3,-14 1 2-4,-5 2-1 0,-3 4-1 2,-8-1 0 0,10 4 0 0,-7 0 0-1,0 0-8 4,0 0 7 3,-7 14-1-10,-3 8 2-1,-2 11-3 2,2 0 2 3,0 5-1 0,0 4 1-2,5 1-1 3,7 3 1-2,3 4 0 2,4-4 1-2,-2 4 0 2,0-1 1-2,-4-6-1 1,0 7 1-3,-8-4 0 2,-9-8-1 1,-10-7 0 2,-17-18-1-4,-16-4 2 2,-8-9-1-2,0 3 0 2,0-1 2-3,5-2-2 4,-5 0 0-2,0 0-5 1,0 0 2-2,0 0-3 2,-23 0 1 1,-22 0 4 0,-16 0-4-3,-2 0 3 1,-8-19 0 2,-4-5-3-1,11 2-8-3,0 3 5 4,9 7 2-1,16 2 2-1,15 4 3-1,8 6 0 2,13-1-1-1,0 1 2 2,3 0 4-4,0 0 4 3,23 36 1 2,26 17-8-2,11 5 1-3,3-10 18 3,1-6-6 1,-4-6 4-4,4-9-6 5,-1 0-6-3,-1-11-6 1,-1-3 0-1,-5-4 0 0,4-6 0 0,-7-1 0 1,-3-2 0 0,-14 0 0-1,-6 0 0 0,-5 0 0 1,-11-29 0 1,-8-23 0-3,-6-23 0 1,0-9 0 1,-1 0 0 0,-26 9 0-2,4 15 0 3,-1 8 0-1,0 6 0-1,-1 8 0 1,1-4 0-2,-3 7-57 3,-4-3-69-2,-3-6-83-1,0-8-52 3,29 32-54-1,5 1-658-1</inkml:trace>
    </iact:actionData>
  </iact:action>
  <iact:action type="add" startTime="13448">
    <iact:property name="dataType"/>
    <iact:actionData xml:id="d4">
      <inkml:trace xmlns:inkml="http://www.w3.org/2003/InkML" xml:id="stk4" contextRef="#ctx0" brushRef="#br0">24966 9958 329 0,'0'0'183'4,"0"0"-109"4,0 0 61 0,0 0-51-2,0 0-47 2,0 0 44 0,0 0-14 0,-129-38-19-2,53 38-7 2,-16 0-3 0,-8 0-7 0,-3 5 0-2,-2 36 4 3,5 20 8-2,10 12-1-1,-3 10 1 2,15 5-19 0,2 10-11 2,8 8 2-2,13 12 5-2,16 6 4 1,15 6-4 1,20 4 0 0,4 6-7-1,35-5 11 0,47-8-6 1,28-3-7 0,27-15-4-1,18-13-1 6,24-15-4-9,13-31-2 3,8-33 0-3,3-17 0 5,-8-59 0-1,-19-33-5 1,-18-15 5-4,-30-5 0 2,-25-7 0 2,-24-7 1 1,-24-5-1-3,-26-7 0 1,-29-7-3-3,0-12 1 2,-71-6-1 1,-26-10 1-1,-25 4-5 1,-24 16-30 0,-19 24-29-2,-16 39-23 2,-26 47-12-1,129 43-64 0,3 36-276 1</inkml:trace>
    </iact:actionData>
  </iact:action>
  <iact:action type="add" startTime="19030">
    <iact:property name="dataType"/>
    <iact:actionData xml:id="d5">
      <inkml:trace xmlns:inkml="http://www.w3.org/2003/InkML" xml:id="stk5" contextRef="#ctx0" brushRef="#br0">30646 12486 76 0,'0'0'183'4,"0"0"-109"4,0 0 34 0,0 0-5 0,0 0 21-2,0 0-13 2,-137-154-1 0,57 135 4 0,-14 9-20-1,-24 3-11 0,-11 7-11 1,-18 0-8 0,-11 23-9-2,-13 26-1 2,-9 17-19 0,1 17-2 4,12 20-12-9,12 17-11 5,7 17-7 1,14 19 1-2,10 11-1-1,20 4 0 3,16 0 13-1,20 4-3-1,23-6 16 0,23 1-2 0,22-3 0 1,25-8 4 0,72-15-13-1,50-11-10 0,36-18-5 2,59-19 1-2,44-27 2 0,24-27-6 0,29-40 0 2,4-2-5-2,-19-46 2-1,-32-31 3 2,-59-28 5 1,-58-28-4-1,-63-36-2-3,-54-42 2 4,-47-35-2-2,-11-33-1 1,-45-11 0-2,-46 19-1 2,-26 33-49 0,-27 57-41 0,-21 66-25 0,-13 62-61-1,105 63-42 1,9 50-464-1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1:06:10.842"/>
    </inkml:context>
    <inkml:brush xml:id="br0">
      <inkml:brushProperty name="width" value="0.05292" units="cm"/>
      <inkml:brushProperty name="height" value="0.05292" units="cm"/>
      <inkml:brushProperty name="color" value="#FF0000"/>
    </inkml:brush>
  </inkml:definitions>
  <iact:action type="add" startTime="2414">
    <iact:property name="dataType"/>
    <iact:actionData xml:id="d0">
      <inkml:trace xmlns:inkml="http://www.w3.org/2003/InkML" xml:id="stk0" contextRef="#ctx0" brushRef="#br0">823 16518 27 0,'0'0'585'1,"0"0"-433"18,0 0-55-19,0 0-21 0,0 0-13 21,0 0-18-20,0 0-6 0,0-8 1 19,0 8 10-19,0 0 10 15,0 0 11-16,0 36 9 1,0 5-17 20,-7 15-9-21,1 11-23 0,0 7 1 18,6 10-3-17,-7-4-7 21,4-9-1-22,1-5-7 1,-5-9-1 4,2-14-1 16,1-7-2-21,4-9 0 1,-4-10 4 19,4-1 2-18,0-1-1-2,0-11 3 20,0-4-4-20,0 0 1 4,0 0-4 17,0 3 6-21,0-3-5 0,0 0 5 17,0 0-1-16,0 0 1 19,0 0 3-20,0 0-1 0,0 0 2 18,0 0-4-18,0 0 4 17,20 9-5-16,16 4-4 1,7-8-12 3,-5 9 7 13,5-9 0-18,7 4 4 21,2-2 7-21,6 3-18 0,5-3 0 22,4-1 0-20,6 5 0-1,3-6 0 18,2-5 0-18,8 5 0-1,7-3 0 19,5 5 0-17,5-2 0 0,5 0 0 20,0 1 0-21,2 2 0-1,-8 9 0 21,4-9 0-20,-9 9 0-1,0-6 0 17,-1 1 0-16,1-2 0 1,5-1 0 18,1 3 0-19,-3-4 0 3,-3 3 0 14,-6 1 0-18,-2-11 0 4,1 9 0 15,3-3 0-17,-3-1 0-1,-1 0 0 17,-6 1 0-17,5 5 0 3,-4-8 0 14,1 3 0-17,4-2 0 18,-2-2 0-18,5-3 0-1,-2 0 0 19,8 0 0-18,0 0 0-1,2-8 0 19,6-3 0-17,4-1 0 15,3 5 0-17,-7 1 0 1,-2 0 0 21,-8-1 0-22,-1 3 0 0,-4-2 0 17,4 5 0-17,2-5 0 19,5-2 0-17,2-1 0-2,-1 1 0 21,1 4 0-20,-1-11 0-1,3 10 0 17,-2-6 0-14,-2 3 0 14,2-3 0-16,1-2 0 0,-5-4 0 18,0-3 0-18,-1-3 0 0,2 4 0 21,7-4 0-22,3-2 0 0,-1 6 0 17,3-6 0-16,-14 1 0 21,2 5 0-21,-6 2 0-1,2 4 0 4,3-4 0 14,0 4 0-17,5 1 0 2,0 1 0 17,-2 1 0-20,-4 7 0 4,7-4 0 15,-9 3 0-19,3 4 0 4,3 0 0 14,4 0 0-17,-5 0 0 0,8 0 0 22,-1 0 0-22,5 0 0-1,1 0 0 20,4 0 0-16,-2 0 0-4,3 14 0 22,-7-1 0-22,-5 0 0 0,8-3 0 21,4-6 0-20,7 2 0-1,5-6 0 18,4 0 0-16,1 0 0-1,-1 0 0 19,1 0 0-16,-4 0 0-4,1 0 0 18,-6 0 0-17,-7 0 0 2,1 0 0 18,3 0 0-20,4 0 0 0,3 0 0 22,-1 0 0-23,-1 0 0 0,-4 0 0 18,-2 0 0-18,10 0 0 5,3 0 0 16,2 0 0-21,-2 0 0 1,0 0 0 21,0 0 0-22,-1 0 0 0,-2 0 0 20,-2 0 0-19,-1 0 0-1,-1 0 0 19,2 0 0-17,9 0 0 16,3 0 0-18,-3 0 0 1,3 0 0 17,3 0 0-15,-2 0 0-3,10 0 0 21,3 0 0-20,0 0 0-1,0 0 0 23,0 0 0-22,0 0 0 0,1 0 0 22,-4 0 0-23,1-6 0 0,-1-5 0 19,1 3 0-17,6 0 0-2,-1 0 0 21,-8 3 0-20,0-5 0-1,0 3 0 16,-2-2 0-13,2 2 0 15,-7 1 0-17,-3 6 0-1,-10 0 0 17,0 0 0-15,-8 0 0 16,-2 0 0-18,-7 0 0 0,-6 0 0 18,-6-5 0-14,10 2 0-4,-4 0 0 19,-1 3 0-19,-3 0 0 4,-5 0 0 14,-6 0 0-18,-5 0 0 4,2 0 0 14,-5 0 0-18,-1 0 0 3,-10 6 0 17,-12-3 0-20,-12-1 0 4,-13-2 0 17,-13 0 0-20,-7 0 0-1,-3 0 0 18,-8 0 0-17,0 0 0 3,0 0 0 19,7 0 0-23,9 0 0 0,15 0 0 19,7 0 0-18,12 0 0 0,10 0 0 17,11-5 0-17,8 2 0 18,17 3 0-19,12 0 0 0,8 0 0 17,-3 0 0-16,-10 14 0 19,-20-7 0-20,-22 5 0 1,-11-1 0 17,-16-8 0-15,-13-1 0-2,-15 1 0 15,-7-1 0-15,-7-2 0 18,0 0 0-17,0 0 0-2,0 0 0 19,0 0 0-18,0 0 0-1,0 0 0 23,0 0 0-22,0 0 0-1,0 0 0 23,0 0 0-23,0 0 0 0,0 0 0 19,0 0 0-19,0 3 0 17,0-3 0-16,0 0 0-1,0 0 0 22,0-3 0-21,-3-31 0-1,-14-21 0 18,3-14 0-17,5-8 0 19,0-15 0-19,6-15 0-1,3-4 0 3,0-8 0 20,0 7 0-22,0 6 0-1,0 11 0 22,0 20 0-21,0 17 0-1,0 32 0 18,0 9 0-17,0 11 0 2,0 6 0 15,0 0-29-18,0 27-98 17,5 36-145-15,5-19-36-1,-10 4-510 16</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1:08:26.087"/>
    </inkml:context>
    <inkml:brush xml:id="br0">
      <inkml:brushProperty name="width" value="0.05292" units="cm"/>
      <inkml:brushProperty name="height" value="0.05292" units="cm"/>
      <inkml:brushProperty name="color" value="#FF0000"/>
    </inkml:brush>
  </inkml:definitions>
  <iact:action type="add" startTime="797">
    <iact:property name="dataType"/>
    <iact:actionData xml:id="d0">
      <inkml:trace xmlns:inkml="http://www.w3.org/2003/InkML" xml:id="stk0" contextRef="#ctx0" brushRef="#br0">3051 6423 235 0,'0'0'737'4,"0"0"-567"4,0 0-74 0,0 0-3-1,0 0-13 0,0 0-18 1,0 0 3-1,33-4 4 2,-29 4 0-3,-4 0-10 2,0 0-2 0,0 0-11 0,-30 0 1-2,-14 0 6 2,-11 0-23 1,-11 0-4-2,-7 2 5-1,-6 7-17 4,-3-1-6-3,0-3-8 1,6 2 0-2,-3-3 0 2,2 1 0 0,2-2 0 0,-1 2 0-2,2-1 0 3,2 4 0-2,-4-3 0 3,3 1 0-6,-3-4 0 7,2-2 0-6,8 0 0 3,3 0 0-2,-2 0 0 2,10-8 0 1,1-3 0-2,-5-3 0 1,0 7 0-2,-5 1 0 3,2 3 0-2,-1 3 0-1,5 0 0 2,3 0 0 0,12 0 0 22,7 0 0-29,6 0 0-1,2 0 0 0,4 0 0 6,-1 0 0 2,1 9 0-1,-3-2 0 2,0 7 0-1,-7-3 0-2,0 3 0 1,-2-3 0 2,-2-1 0-2,4-3 0 11,8 1 0-18,4-6 0 3,15 0 0 5,7-2 0-2,0 0 0 2,0 0 0 40,0 0 0-47,0 0 0-1,0 0 0 0,0 0 0 0,0 8 0 0,0 9 0 6,0 12 0 0,0 9 0 3,0 8 0-2,0 4 0 0,3 0 0 1,-3 11 0 1,2 1 0-3,0 5 0 1,2 10 0 1,0 5 0 0,-1 8 0 0,-2 6 0-3,6-1 0 4,1 5 0-2,-3-3 0 2,4-1 0-4,3-8 0 6,-6-7 0-5,1-8 0 3,-1 0 0-5,2-11 0 4,5-5 0 0,0-7 0 0,-2-6 0-1,4-8 0 0,2 2 0 3,-1-3 0-4,4 0 0 1,-2-1 0 1,-7-5 0 0,2-4 0 31,-6-5 0-38,1-3 0-1,1-5 0 0,-1 3 0 0,6-2 0 5,0 6 0 0,5-5 0 4,3-3 0-2,14-3 0 0,3-3 0 1,9-2 0 0,17-3 0 21,4 0 0-29,13 0 0 0,5 0 0 0,8 0 0 8,9 0 0-2,9-8 0 2,-2 2 0 0,2 4 0 0,-3-3 0-2,-7 2 0 2,-8-3 0 1,-13-2 0 0,-6-1 0-4,-13 2 0 5,-1 1 0-4,-1-1 0 4,-5 1 0-6,4-4 0 5,3 0 0-2,3 0 0 2,6-4 0-3,0 2 0 1,-7 2 0 4,-10 1 0-5,-13 7 0 0,-9 2 0 1,-13 0 0 0,-8 0 0 1,-5 0 0-2,-1 0 0 2,-3 0 0 0,-2 0 0 0,3 0 0-1,-1 0 0 1,-3 0 0-1,0 0 0 1,0 0 0-2,0-8 0 3,0-11 0-2,0-14 0 2,0-11 0-3,0-8 0 1,0-3 0 3,0-3 0-4,0-7 0 0,-3-6 0 2,3-8 0 0,0-4 0 1,-4-4 0-4,3-9 0 3,-2-8 0 0,0-8 0 0,3-3 0-1,0-3 0 2,0 3 0-3,-3 1 0 2,3 7 0-1,0 6 0 1,0 14 0 0,0 9 0 0,0 14 0-1,0 2 0 0,0 9 0 2,0 10 0-2,0 12 0 0,0 16 0 1,0 11 0 1,0 4 0-4,0 0 0 2,0 0 0 0,0 0 0 1,0 0 0 0,-15 0 0-2,-22-3 0 2,-18-3 0 0,-21-2 0 0,-6-6 0-1,-15-3 0 1,-3 4 0-1,0 5 0 2,-1 5 0-2,6 3 0-1,-1 0 0 3,-9 0 0-1,-3 0 0-3,-2 11 0 5,1-3 0-2,7 0 0 0,12-2 0-3,3-3 0 3,5-1 0 0,11 1 0 1,1-1 0-4,5-2 0 4,2 0 0-2,2 0 0 2,-3 0 0-3,4 0 0 1,2 0 0 2,3 0 0-2,4 0 0 0,2 0 0 0,2 0 0 3,2 0 0-4,3 0 0 1,5 0 0 0,-1 0 0 2,4 10 0-2,-1 0 0-1,3 3 0 3,2-2 0-1,9 1 0 0,5-1 0-3,4 1 0 4,6 5 0-3,-1 2 0 3,4 6 0-3,3 6 0 2,0 4 0 0,0 7 0 1,0 7 0-3,0 10 0 1,3 7 0 3,7 7 0-4,-2 4 0 0,1 2 0 2,5 7 0 1,-6 5 0 3,-1 4 0-11,10 5 0 8,-1 6 0-2,-4-1 0 3,7-6 0-6,-8 0 0 5,2-9 0-3,-6-8 0 2,4-3 0-2,-5-6 0 3,-1-4 0-1,-5-9 0-1,0-4 0 0,0-10 0 0,0-6 0 2,0-4 0-2,0-9 0-1,0-13 0 2,0-9 0-1,0-5 0 2,6 0 0-3,17 0 0 2,8 4 0 0,19 1 0 1,8 0 0-3,-3 2 0 1,2 0 0 1,7 1 0 0,8 1 0-2,14-1 0 2,15-6 0 0,9 2 0 0,2 1 0-1,7 1 0 1,-3 1 0 0,-6-1 0 0,0-3 0-3,-3-3 0 3,-10 0 0 2,-5 0 0-3,-13-9 0-1,-6-9 0 3,-12-1 0-1,-3 2 0 0,-3 0 0-2,-6 6 0 3,2 1 0-3,-3 5 0 5,-2 1 0-7,-3 4 0 4,0 0 0 0,5 0 0 0,0 0 0-2,-7 0 0 2,1 0 0 1,-6 0 0-3,-4 0 0 0,-5 0 0 3,1 0 0-2,-3 0 0 2,-1 5 0-4,0 1 0 2,-5 0 0 2,-2-4 0-1,-2 1 0-2,-5-3 0 1,3 0 0 2,-1 0 0-1,0-44 0-2,3-32 0 1,-2-36 0 1,-10-47 0 0,-3-44 0-1,0-35 0 1,0-16 0 1,-13 11 0-3,2 36 0 1,11 49 0 0,0 46 0 1,0 48 0 2,0 29-95-5,0 35-123 45,0 0-100-49,0 42 28-1</inkml:trace>
    </iact:actionData>
  </iact:action>
  <iact:action type="add" startTime="4182">
    <iact:property name="dataType"/>
    <iact:actionData xml:id="d1">
      <inkml:trace xmlns:inkml="http://www.w3.org/2003/InkML" xml:id="stk1" contextRef="#ctx0" brushRef="#br0">1660 8563 529 0,'0'0'221'1,"0"0"-95"4,0 0-23-1,0 0-31 3,0 0 2 2,0 0-2-2,0 0 3-1,-19 22 4 2,-10 35-10 0,6 23-14 0,-1 18-12-2,2 17-2 2,1 8-3 0,3 2 0-2,2 7-9 2,4 5 9 2,9 3-12-3,3 3 3 1,0-8 9-1,0 6-3 0,6-9-6 1,22-4-8 0,3-3 0-1,17 2-7 0,-2-5 1 3,13-1-4-4,2-4 0 1,4-8 1 1,-4-10-6 0,-1-14 2 0,4-5-8-3,-4-11 5 5,-2-7-3-4,-11-11-2 3,-15-6 1-4,-11-13-2 3,-8 4 1 0,-7-9 0 0,1-6 0-1,-4-7-1 0,-3-5 1 0,0-6 0 1,0-2-2-1,0 3 2 0,0-4-2 1,0 0-3 0,-3 0-4-2,-31 0 0 3,-18-17 3-2,-22-21 4 1,-10-14-14-2,-12-14 1 3,-9-16 1-1,-9-14-6 1,3 3 8-5,4 9 6 4,19 17-1 1,22 21 3-2,24 19 4-1,18 14-1 4,12 7 1-3,12 4 0 2,0 2 5-3,0 0 7 1,7 14 21 3,37 34 0-6,22 17-25 3,26 12 3 1,12 0 6 0,14-8-5 0,-3-4-4-1,1-8 11 0,-16-10-1 2,-8-9-1 1,-16-7-17-7,-23-14 0 5,-6-10 0 0,-10-7 0 0,-2-7 0-1,0-49 0 1,10-27 0 0,-5-22 0 1,-5-18 0-2,-7-5 0 0,-4-1 0 2,-5 11 0-2,-1 22 0-2,3 26 0 3,9 20 0 1,9 17 0-2,8 10-29-1,11 10-158 3,-39 13-135-2,4 0-31 2</inkml:trace>
    </iact:actionData>
  </iact:action>
  <iact:action type="add" startTime="6431">
    <iact:property name="dataType"/>
    <iact:actionData xml:id="d2">
      <inkml:trace xmlns:inkml="http://www.w3.org/2003/InkML" xml:id="stk2" contextRef="#ctx0" brushRef="#br0">17284 6459 752 0,'0'0'133'6,"0"0"18"0,0 0-50 2,0 0-10 0,0 0 52 0,0 0-33-2,0 0-35 2,-198 12 9-1,119-1-17 2,-14 3-10-3,-17 2-12 2,-7 1-6 0,-13 0-15 0,-6-2-4-1,4-11-5 0,4 0-7 1,10-4 5 3,12 0-8-7,14 0 3 4,16 0 0 0,10 0-1 0,8 0 1 0,3 0-1-2,7 0 3 3,4 0-5-2,9 0 0-1,7 0-4 2,7 0 2 0,5 0-1 0,5 3-1-3,4 0-1 3,4-1 1 0,3-2-3 1,0 0 5-2,0 4-2 0,-3 7 0 0,-4 2 1 1,1 6-2-2,4 1 1 2,2-3-1 0,0 12-1 0,0-2 1 0,0 3 0-1,0-1 2 2,0 5-1-2,0 1-2-1,0 9 2 2,0 6 0 0,0 6-1 0,0 7 0-2,7 6 1 2,-7 5-1 0,1 0 2 0,-1-1-1-2,0 2 3 4,0 4-3-4,0 0 5 2,0 5-3 0,0 4 5-2,0 2-1 2,0 4-1 0,0-4-6-2,0-3 0 2,0-7 0 1,0-11 0-2,0-14 0-1,0-14 0 2,0-17 0 0,0-14 0 0,0-6 0-3,0-4 0 3,0 0 0 0,4 0 0 1,15 0 0-3,5 1 0 3,9 6 0-3,7-2 0 3,2-2 0-4,13 0 0 3,6 0 0 1,15-1 0-2,10 1 0 0,26 2 0 0,14-1 0 1,17-3 0 1,13-1 0-3,11 0 0 3,-5 0 0-1,-4 0 0-1,-7 0 0 0,-11 0 0 1,-9 0 0-1,-9 0 0 2,-20 0 0-4,-13 0 0 5,-24 0 0-4,-14 0 0 3,-15-1 0-4,-12-3 0 3,-8-1 0-1,-6 2 0 1,-5 1 0-1,-2 2 0 1,-2-3 0 15,4-6 0-21,-1-15 0-2,-4-23 0 4,0-24 0 4,0-18 0 0,0-19 0-2,0-19 0 33,-13-17 0-38,-2-12 0-1,-4-10 0 0,1-1 0 0,-3 5 0 6,3 14 0 2,-4 20 0-1,3 15 0 1,9 27 0 0,-3 23 0 0,0 16 0-3,5 22 0 4,-3 18 0 0,1 7 0-3,-11 0 0 0,-19 0 0 3,-21 0 0-2,-22 0 0 2,-10 0 0-3,-20 0 0 1,-5 0 0 1,-5 7 0 1,2 3 0-4,-3-3 0 5,-2-2 0-4,-1-5 0 2,-4 0 0-2,7 0 0 2,8 0 0 0,9-5 0 0,18-2 0-1,17 7 0 1,15 0 0 1,10 19 0-2,12 12 0-2,1 5 0 4,6 0 0-1,5 1 0-1,5-1 0-1,-1-1 0 2,4-1 0 1,-1 1 0-2,-1 2 0-1,3-3 0 3,3 5 0-2,-6-3 0 1,7-1 0-1,0 1 0 1,2 0 0-1,1-5 0 2,4-6 0-2,-3-7 0-1,4-8 0 3,2-5 0-2,-3-5 0-1,3 0 0 2,0 0 0 0,0 0 0 0,-4 3 0-2,1 6 0 2,-6 4 0 0,-1 7 0 0,2 0 0-2,2 9 0 2,-1 4 0 0,4 8 0 0,3 5 0-2,0 4 0 2,0 5 0 1,0 4 0-2,0 4 0 0,0 3 0 0,0-1 0 2,3 2 0-2,7-6 0-1,1-3 0 3,-1-2 0-1,2-3 0 0,-1 3 0 0,4 1 0-2,5 1 0 1,-4-8 0 2,-5 0 0-4,2-11 0 4,-8-13 0-1,-2-9 0-1,-2-8 0-1,5-9 0 2,-3 0 0 0,8 0 0 0,10 0 0-1,10 0 0 0,12 0 0 2,3 0 0-2,2 0 0-1,2 0 0 2,6 0 0 0,2 0 0 0,12 0 0-1,9-3 0 1,19 0 0-1,14 0 0 1,18 1 0-2,14 2 0 2,-1 0 0 1,-5 0 0-2,-6-3 0-1,-10-1 0 2,-10 4 0 0,-9-1 0 0,-17 1 0-2,-14 0 0 2,-7 0 0 1,-14-4 0-2,-4 1 0-1,-8-1 0 2,-12-1 0 0,-7 2 0 0,-3-4 0-2,-6-3 0 2,-1-9 0 0,0-19 0 0,-3-20 0-2,0-28 0 2,-7-22 0 0,0-26 0 0,0-20 0-1,-20-10 0 0,-10 0 0 2,-9 24 0-2,4 23 0 0,1 36 0 0,4 26-12 3,5 24-121-3,1 26-83-2,-3 5-45 3,20 24-37 0,4 20-229 0</inkml:trace>
    </iact:actionData>
  </iact:action>
  <iact:action type="add" startTime="8711">
    <iact:property name="dataType"/>
    <iact:actionData xml:id="d3">
      <inkml:trace xmlns:inkml="http://www.w3.org/2003/InkML" xml:id="stk3" contextRef="#ctx0" brushRef="#br0">17696 8202 490 0,'0'0'174'6,"0"0"-51"0,86 152 29 2,-52-108-54-1,8-2-27 2,10-1-2-4,14 7 17 4,13-5-11-1,14 1 4 1,22-1-23-4,16-7-4 3,24 3-8-1,11-10-8 2,18 4-6-3,3-9 3 2,5-5 1 1,0-12-8-1,-4-7-8 0,-8 0 2-2,-13 0-3 3,-11-12-2-2,-8-4-3-1,-3-3 1 2,1 4 2 0,2 5-6 0,4 4-1-2,2 6 3 2,4 0-7 0,0 0 0 0,7 0 3 0,-2 0-2-1,5 14-2 0,2 5 3 2,-5 3-5-4,-7 2-1 3,-6 12-9 0,-4 7 5 1,1 7 4-3,0 3 0 1,3 5 2 3,0-1-2-4,3-1 3 0,-1 2-3 2,5-6 0 1,-9-4 1-1,-8 0-1-3,-10-7-2 3,-18 2 2 0,-7 2 5 0,-8-2-2-2,-3 6-1 4,-5 1 0-3,-6 1-2 1,-6 7-2-1,0-1 0 0,-11 3-3 1,-3 1 3-1,-10-13 1 0,-9-6 0 1,-11-17 1 1,-9-14 0-3,-12-10 0 0,-4-1-3 1,-6 0-8 1,-4 0-34 1,0-27-25-4,-47-4 67 4,-10 0 3-2,-17 4 8 1,-13 5-1-2,-8 2-1 2,-10 5-3 1,-8 0-3-2,7 1-1 0,-3 4-4 0,11 1 5 1,4 8 1 0,20-3-1-1,16 4 0 0,18 0 0 2,19 0 2-2,13 0 0-1,4 0 0 3,4 0 4-2,0 4 3 1,38 20-1-1,28 11-6 2,21 5-2-1,8 3 5 0,5-2 6-3,2-6 14 5,-1-5-20-3,6-8 5 1,-9-5-1-3,-7-13-1 3,-15-4-2 0,-15 0 0 0,-12 0 4-1,-10-2-4 0,-6-17 0 2,-4-10-2-2,-11-10 0 0,-10-16-3 1,-8-19 0 0,0-14 0 0,-12-7-1-3,-28-13 0 4,-8 3 1-1,-7-3-1 2,0 11 0-6,-5 18 0 3,-5 17-53 1,6 22-56-1,-9 15-115-1,47 25-70 4,9 0-109-3</inkml:trace>
    </iact:actionData>
  </iact:action>
  <iact:action type="add" startTime="11314">
    <iact:property name="dataType"/>
    <iact:actionData xml:id="d4">
      <inkml:trace xmlns:inkml="http://www.w3.org/2003/InkML" xml:id="stk4" contextRef="#ctx0" brushRef="#br0">30357 12975 364 0,'0'0'289'5,"0"0"-197"4,0 0 22-2,0 0-35-1,0 0-27 2,0 0 52 0,0 0-37 0,-203-151-7-3,75 135 1 4,-23 16 10-2,-30 0-15 2,-9 42-20-3,-2 37-1 3,9 34-13-2,16 22 5 1,19 23 0 0,24 1 3-1,25 6-11 1,26-4-5 1,42 8 7-3,31 7 0 1,62 11 14 2,79-2-19-2,66-15-7 0,50-24 3 0,28-41 8 2,37-47-9-1,23-58-4-2,-2-31-2 1,-15-84 4 1,-45-53 9 1,-61-29 13-4,-66-33-8 5,-72-10-9-3,-67-15-7 2,-24-2-7-4,-96 16 0 3,-41 28-9-1,-39 35-46 1,-29 36-98 0,-15 42-18-1,134 100-79 2,14 4-396-3</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1:08:26.087"/>
    </inkml:context>
    <inkml:brush xml:id="br0">
      <inkml:brushProperty name="width" value="0.05292" units="cm"/>
      <inkml:brushProperty name="height" value="0.05292" units="cm"/>
      <inkml:brushProperty name="color" value="#FF0000"/>
    </inkml:brush>
  </inkml:definitions>
  <iact:action type="add" startTime="1335">
    <iact:property name="dataType"/>
    <iact:actionData xml:id="d0">
      <inkml:trace xmlns:inkml="http://www.w3.org/2003/InkML" xml:id="stk0" contextRef="#ctx0" brushRef="#br0">931 16923 401 0,'0'0'399'5,"0"0"-262"2,0 0-40 2,0 0-7-2,0 0-31 2,0 0-4-2,0 0 15-1,-29 183-2 2,16-115-5 0,3 4-17 0,2-6-10-2,3-3-4 2,4-4-6 0,1-9-5-2,0-12-3 2,0-14 8 0,0-7 3 0,0-11 4-2,6-1 1 2,16-5-7 0,16 0-13 0,12 0 11 0,7 0 5 0,10 0 4-2,9 0 0 8,6 0 0-12,9 0-2 5,11 0-1 1,8 0-8 1,11 19-5-2,9 1-13-1,3-4-5 2,-2 4 0 0,-4-10 0 1,1 3 0-4,0-7 0 3,4-1 0 1,-8-3 0-2,-4-2 0 0,-6 0 0 0,-11 0 0 1,0 0 0-2,-6 0 0 4,5 0 0-3,-6 0 0 1,-5 0 0-3,-3 0 0 4,-2 0 0-2,0 0 0 1,-2 0 0-2,-2-5 0 2,7 5 0 0,-2-2 0 0,5 2 0-2,3 0 0 3,-4 0 0-2,5-6 0 1,4-5 0-2,6-1 0 2,3-7 0 0,5 11 0 1,-4-8 0-2,-1 11 0 1,-5 0 0-2,-1 5 0 4,1 0 0-4,6 0 0 1,0 0 0 0,-1 3 0 1,0 16 0-2,-4-11 0 2,3 8 0 1,-3-9 0-2,5-3 0 0,6 2 0 0,-2 1 0 2,2-7 0-2,0 10 0 1,-6-6 0-2,-2 7 0 3,4 0 0-2,2-2 0 1,1 8 0-1,-3-4 0 0,5 3 0 3,-8 3 0-6,6-4 0 5,4-5 0-2,6 3 0 2,4-2 0-4,3 1 0 3,-1-10 0 1,-4 3 0-2,2 1 0 2,-7 0 0-4,1-2 0 3,0-4 0 0,-8 0 0 0,4 0 0-2,-9 0 0 2,11 4 0 0,0-1 0-2,-2-3 0 4,-2 0 0-3,-10 0 0 2,-8 0 0-3,-2 0 0 1,-4 0 0 0,-1-7 0 1,-5 3 0-1,2-4 0 1,-1 1 0 0,1 5 0-1,1 2 0 1,2 0 0-2,2-2 0 2,1 2 0 0,5-6 0-2,3-7 0 3,1 2 0-1,-1-3 0-1,1-3 0 1,2-2 0 0,6-3 0-2,6 3 0 4,16 5 0-4,3 3 0 0,10 0 0 2,-2-3 0 0,4 1 0-1,12 2 0 0,7-9 0 2,4 4 0-2,9 3 0 3,3-6 0-5,8 8 0 3,3-3 0-1,-1 3 0 2,7-5 0-4,0 8 0 3,-3 1 0 0,-5 0 0-2,6 2 0 4,-3-2 0-4,9 3 0 3,8-8 0-2,-1 11 0 0,1-3 0 0,-5 4 0 2,-8 0 0-1,-2 0 0-3,-9-3 0 4,-2-2 0-2,-4 0 0-1,-3-4 0 3,2-2 0-1,1 0 0-1,7-3 0 2,5-3 0-3,-6 5 0 2,-1-7 0 0,-11 2 0-3,-7-2 0 5,-15-1 0-4,-9 1 0 4,-9 2 0-4,-16 5 0 1,-11 1 0 1,-16-1 0 0,-18 5 0-3,-9-3 0 3,-12 9 0 1,-12-5 0-2,-19-2 0 0,-6 6 0 0,-9-1 0 2,-2-1 0-2,-6 1 0-1,6 3 0 2,-7-5 0 0,0 5 0 0,0 0 0-2,3 0 0 3,10 0 0-1,-1 0 0-1,12 0 0 1,10 0 0-2,1 0 0 3,15 0 0-1,-2 0 0-1,0 0 0-1,5 0 0 3,-9 0 0-1,-5 0 0-2,-12 0 0 1,-4 0 0 2,-8 0 0-2,-2 0 0-1,-5 0 0 2,4 0 0-1,-2 0 0 2,2 0 0-3,1 0 0 5,1 0 0-5,3 0 0 2,3 0 0-2,-2 0 0 2,-1 0 0 0,-1 0 0 0,0 0 0 0,-6 0 0-3,-1 0 0 3,-6 0 0-1,-2 0 0 0,-1 0 0 0,0 0 0 1,0 0 0 1,0 0 0-3,0 0 0 2,0 0 0 0,0 0 0 0,4 0 0-2,-4 0 0 4,0 0 0-4,0 0 0 2,3-21 0-1,4-51 0 1,-1-34 0 0,-3-26 0 0,1-12 0-1,4-2 0-1,-1 10 0 4,10 17 0-4,4 33 0 3,9 23 0-4,7 22 0 4,8 10 0-1,4 9-160-3,12 1-118 4,-36 21-61-2,-4 0-590 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1:08:26.087"/>
    </inkml:context>
    <inkml:brush xml:id="br0">
      <inkml:brushProperty name="width" value="0.05292" units="cm"/>
      <inkml:brushProperty name="height" value="0.05292" units="cm"/>
      <inkml:brushProperty name="color" value="#FF0000"/>
    </inkml:brush>
  </inkml:definitions>
  <iact:action type="add" startTime="7044">
    <iact:property name="dataType"/>
    <iact:actionData xml:id="d0">
      <inkml:trace xmlns:inkml="http://www.w3.org/2003/InkML" xml:id="stk0" contextRef="#ctx0" brushRef="#br0">22361 11245 437 0,'0'0'248'6,"0"0"-124"2,0 0 13-2,0 0-38 0,0 0-40 2,0 0-5 0,0 0-5-2,0 0 3 2,9 128-13 0,-5-103 10 0,-1-2-1-2,-2 0-10 2,4 0 12 0,-3 0-16 0,4 0 0-2,-2-4-7 2,-1-9 1 0,-3-1-2 0,3-7-3 0,-3-2-10-1,3 0-5 0,-3 0 2 1,1 0-3 0,10 0 5-2,3 2 0 2,3-2 5 0,12 4-13 0,-4-4 10-2,2 0-1 2,1 0 7 0,0 0 4-2,0 4 1 2,8 0-3 5,-5-4-7-9,10 0 4 5,-2 0-5-3,3 0-4 1,5 0-3 1,-5 0 7 1,1 0 0-2,-1 0 2-1,2 0 2 4,-5 0 1-6,6 0-7 5,0 0-1-1,2 0-1 0,4 0-1-2,-1 0-6 2,5 0-3 3,-1 0 0-2,5 0 0-3,-4 0 0 0,0 0 0-1,3-4 0 3,0 0 0-2,-6-2 0 5,-1 4 0-4,0-2 0 1,-5 4 0-4,1-1 0 5,-3 1 0-3,-2 0 0 4,2-4 0-6,-2 2 0 4,-3 2 0 1,-1 0 0-1,8-4 0-2,-1 0 0 3,1-2 0-1,5 3 0 0,4-3 0 0,-4 4 0-3,1 0 0 5,-3 2 0-4,-1-4 0 0,-5 4 0 2,5-2 0 1,-2 2 0-2,-1 0 0 2,5-4 0-3,-5 2 0 1,3-3 0 3,1-1 0 0,6-1 0-7,3 0 0 6,-3-2 0-3,0 9 0 1,-1-4 0 0,1 1 0 1,0 3 0-1,1 0 0 0,-1 0 0 0,4 0 0 2,-4 0 0-1,2 0 0-2,0 0 0 3,1 0 0-2,-1 0 0 2,-2 0 0-4,0 0 0 4,-3 0 0-1,0 0 0 1,-3 0 0-3,-1 0 0 0,2 0 0 2,-2 0 0 1,4 0 0-2,3 0 0-1,-7 0 0 3,-3 0 0-1,3 0 0 0,-1 0 0-3,0 0 0 5,0 0 0-3,-2 0 0 4,5 0 0-7,-3 0 0 4,6 0 0 0,-1 0 0-4,-4 0 0 5,7 0 0-1,0 0 0 1,-3 0 0-4,4 3 0 3,-1 1 0 0,2-4 0 0,5 0 0-2,-1 7 0 2,-5-5 0 1,7 5 0-2,-9-6 0 0,1 1 0 0,0 2 0 2,0-4 0-2,3 3 0-1,-3 0 0 1,-1-1 0 2,1-2 0-2,5 3 0-1,4-3 0 4,1 0 0-4,4 0 0 4,3 0 0-6,5 2 0 5,2 2 0-2,6 4 0 2,-2 0 0-1,-1 5 0-2,5 4 0 2,-8-3 0 0,0-3 0-1,-5 0 0 1,-5-3 0 0,-4-6 0-1,-6-2 0 1,-4 0 0-2,-6 0 0 2,3 0 0-1,6 0 0 3,0 0 0 0,3 0 0-6,-4-5 0 4,-2 0 0-4,0-2 0 4,-4 3 0 1,4-4 0-1,3 1 0 0,0 7 0-2,5 0 0 2,5 0 0 0,-4 0 0-1,-1 0 0-1,-4 0 0 4,0 0 0-3,-4 0 0-1,-4 0 0 2,-1 0 0 0,-4 0 0 0,-11 0 0-2,2 0 0 3,0 0 0-2,-8 0 0 2,9 0 0-4,-5 0 0 3,4 0 0 0,-1 0 0 0,-3 0 0-3,2 0 0 3,-8 0 0 0,0 0 0 0,-2 0 0 0,-3 0 0-1,1 0 0 1,-3 0 0-1,0 0 0-1,-5 0 0 2,-4 0 0 0,2 0 0 1,-7 0 0-5,4 0 0 6,-5 0 0-3,5 0 0 3,-1 0 0-6,-1 0 0 5,8-17 0 1,-2-20 0-3,3-5 0 1,-8-8 0-3,6 6 0 4,-7 3 0-3,2 11 0 0,-7 10 0 2,0 15-35-1,-3 5-90 2,0 0-82-3,-16 19-62 3,-1 10-64 1</inkml:trace>
    </iact:actionData>
  </iact:action>
  <iact:action type="add" startTime="9358">
    <iact:property name="dataType"/>
    <iact:actionData xml:id="d1">
      <inkml:trace xmlns:inkml="http://www.w3.org/2003/InkML" xml:id="stk1" contextRef="#ctx0" brushRef="#br0">21917 13405 721 0,'0'0'167'6,"0"0"-32"2,0 0-34-2,0 0-52 2,0 0-8 0,13 175-4 0,-13-139-5-1,0-4-4 0,0-4-6 2,0-11 9-2,3-2 8-1,4-6-7 2,7-2-9 0,7 3-8 1,10-8-1-3,8-2 2 2,4 0 12 0,5 0 9 0,1 0 6-2,6 0 0 7,1 0-3-10,7 0-11 7,-1 0-1-6,2 0 1 9,4 0-8-6,1 0 7-1,3 0-8-1,9 5 3 3,2-2-9 1,7 4 7-2,5-3-12 2,6-1 6-4,9-3-4 3,2 3-6 0,-1-3 8-3,-1 0-3 4,-7 0 5-1,-8 0-1 0,-11 2-7-3,-5 7 9 5,-4-4-2-3,2 3-3 2,5 0-11-4,-3-2 0 3,11-1 0 0,5 1 0 0,2-3 0-2,5-3 0 2,-8 0 0 1,-6 0 0-2,-4 0 0 2,-3 0 0-5,-11 0 0 5,8 0 0-1,-6 0 0-3,3 0 0 4,1-3 0-1,-6 3 0 0,5-3 0 0,0 0 0-1,0 0 0 0,-1-1 0 2,0 0 0-4,-1 2 0 3,-2 2 0 0,-2 0 0 0,-6 0 0-1,2 0 0 0,-7 0 0 2,0 0 0-2,-5 0 0-1,-1 0 0 2,6 0 0 0,0 0 0 0,3 0 0-2,-1-9 0 2,5 4 0 0,-3 2 0 0,0 1 0-2,-1 2 0 3,-5 0 0-2,4 0 0 1,-5 0 0-2,-6 0 0 1,5 0 0 5,-5-4 0 0,-1 4 0-10,1-1 0 5,-2-3 0-1,6 4 0 1,-5 0 0-1,10 0 0 2,1 0 0 4,9 0 0-7,6 0 0 1,-1 0 0 3,2 0 0-3,2 5 0 3,-6 1 0-1,-2-6 0-1,-9 3 0 0,8-3 0 2,1 0 0-3,5 0 0 1,5 0 0 0,0 0 0 2,-3 3 0-3,-4-3 0 1,-2 0 0 2,1 0 0-1,-2 0 0-2,4 0 0 2,-2 0 0 0,-5 0 0 0,5 0 0-3,-5 0 0 4,4 0 0-1,4 0 0 0,-2 0 0-2,-2 0 0 3,-1 0 0-2,-1 0 0 2,-2 0 0-4,-5 0 0 3,7 0 0 0,-2 0 0 0,6 0 0-2,5 0 0 1,2 0 0 3,3-3 0-3,3 0 0-1,-2 1 0 2,2-3 0 0,-4 1 0 0,1 4 0-2,-3 0 0 2,-4 0 0 0,0 0 0 0,-5 0 0-2,-1 0 0 4,-1 0 0-4,-4 0 0 3,-1 0 0-4,-7 0 0 3,-1-5 0 0,-1-2 0 0,-6-8 0-2,-6 1 0 2,2-3 0 1,1 1 0-3,-4-1 0 1,6 2 0 1,2-2 0 0,-4 1 0 0,4 4 0-2,2 9 0 2,-3 3 0 0,4 0 0 0,-5 0 0-3,-5 0 0 5,-2 0 0-3,-13 0 0 2,-6 0 0-4,-4 0 0 3,-6 3 0-1,-5-3 0 1,1 0 0 0,-5 0 0-1,0 0 0 1,2 0 0-1,-1 0 0-1,1 0 0 2,-4 0 0 0,0-13 0 0,0-25 0-2,0-14 0 3,0 3 0-2,0 3-8 2,0 10-47-4,-11 8-38 5,-9 18-67-4,-17 10-52 2,16 10-66-2,-3 35-23 2</inkml:trace>
    </iact:actionData>
  </iact:action>
  <iact:action type="add" startTime="12532">
    <iact:property name="dataType"/>
    <iact:actionData xml:id="d2">
      <inkml:trace xmlns:inkml="http://www.w3.org/2003/InkML" xml:id="stk2" contextRef="#ctx0" brushRef="#br0">21993 16480 609 0,'0'0'134'2,"0"0"53"4,0 0-29 2,0 0-52 0,158 0-6-2,-87 0 16 2,8 0-28 0,11 0-17 0,14 0-3-1,13-3-8 0,9-2-23 2,2 1 8-2,-1 3-17-1,-11 1 28 2,-16 0-23 0,-21 0-5 0,-31 0 5-1,-20 0-4 3,-21 0-10-4,-7 0-19 2,-10-31-1-1,-50-46 1 1,-35-29 2 0,-26-20-1 0,-16-19-1-2,-3-4-1 2,6 3 0 0,22 14 0 0,26 34-5-1,31 33 6 0,25 38-2 2,17 8 0-2,13 19 2-1,0 7 4 1,0 61 6 1,0 41-9 1,13 33 0-3,15 17 2 2,0 11 3 2,12 2-5-3,5-5 1 2,0-8 0-5,-10-22 0 4,1-20 3-1,-12-30-1-1,-9-29-1 3,-8-28 6-1,-3-15-9 0,-1-15 0-2,7 0 0 1,11-20 0 3,9-51 0-3,16-42 0-1,2-31 0 2,5-36 0 0,4-29 0 0,0-34 0-2,-2-7 0 3,-6 21 0-2,-16 41 0 2,-11 65 0-4,-9 62 0 4,-9 30 0-2,-4 29 0 0,0 2 0-1,-29 60 0 3,-38 47 0-2,-24 46 0 2,-12 27 0-3,-17 9 0 2,5-2 0 1,3-23 0-3,9-22 0 1,14-27 0 0,15-24 0 3,15-38 0-4,18-16 0 1,24-21 0 1,10-11-8 0,7-5-46-1,0 0-64-1,14-25-68 3,6 6-106-2,-7 11-183 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17:36.196"/>
    </inkml:context>
    <inkml:brush xml:id="br0">
      <inkml:brushProperty name="width" value="0.05292" units="cm"/>
      <inkml:brushProperty name="height" value="0.05292" units="cm"/>
      <inkml:brushProperty name="color" value="#FF0000"/>
    </inkml:brush>
  </inkml:definitions>
  <iact:action type="add" startTime="10865">
    <iact:property name="dataType"/>
    <iact:actionData xml:id="d0">
      <inkml:trace xmlns:inkml="http://www.w3.org/2003/InkML" xml:id="stk0" contextRef="#ctx0" brushRef="#br0">7201 11693 465 0,'0'0'209'5,"0"0"-56"13,0 0-5-18,0 0-37 13,0 0-16-12,0 0-9 20,180 0 2-21,-140 0-22 0,6 0-1 10,13 0-5 13,12 0-7-23,8 0-10 0,8 0-13 11,8 4-3-9,6 0 5 21,17 0-20-23,10-4 2 1,10 4-2 3,9 1 0 15,7 1 6-19,-2 2 0 5,7-2-1 21,6 0-2-25,-7-1-5 0,2-5-2-1,-8 0-1 13,-3 0-3-10,1 0 1 32,-8 0 0-35,-5-4-5 0,-8-3 0 5,-8 7 1-5,-6 0 4 5,1 0-1 11,-3 0 0-16,-7 11-1 14,-9 4-1-13,-8 2 0 13,-17-3-1-13,-14-5 0 5,-10-1 1 10,-13-8 0-16,-11 0-1 27,-16 0 0-25,-1 0 0-2,-7 0 0 1,0 0-1 14,0 0 0-14,0 0-1 13,0 0-1-12,-2 0 1 9,-45 0 1-8,-26 0 0 11,-29 0 2-13,-22 0-2 12,-14 2 1-12,-20 8 1 15,-16 2 2-16,-17 7-2 16,-17-2 1-15,-5 2 0 12,-3-6-2-12,5-1-2 5,4-5 2 18,6 0-1-24,15-5 3 0,15-2 1 5,20 3-1 12,10-3 1-17,15 2 0 5,15-2-1 11,11 0 1-15,10 0-3 13,3 0-1-13,5 0-1 11,-1 0-2-12,2 0 3 24,9 2 0-23,7 8 0-1,9 0 0 21,9 1-5-20,11 1 3 0,6-5-1 14,15-1-4-14,2-2 2 23,10-4-6-20,3 0 0-4,0 0-4 0,0 0 6 27,0 0 7-26,13 0 1 0,14-10 1 0,15 3 1 11,13-2 0-10,13 4 1 11,13-1-2 1,10 0 0-11,13 4 0-3,10-1-1 14,10 3 1-12,17 0 3 12,12 0 2-14,15 0-1 14,8 5 0-12,12 4 0 12,-1-4 3-13,-8-5-4 13,-14 0 3-13,-17 0 0 11,-12 0 2 3,-9 0 0-12,-7 0 0-3,-12 0 2 14,-10 0-6-13,-14 0 1 16,-10 0-2-16,-11 0 2 11,-4 0 3-11,-11-5 0 11,-8 2-4-11,-6-3-2 25,-11 1 1-26,-4 3-1 4,-6-1-1-4,-8 3 3 16,-2 0 2-15,-2 0 0 20,-1 0 3-21,5 0-1 0,-5 0-5 17,0 0 0-17,0 0-3 14,0 0 0-13,-51 0 0 12,-39 0 0-13,-43 19 0 17,-36-6 0-17,-39 1 0 13,-37-7 0-11,-27-7 0 12,-15 0 0-14,10 0 0 14,20-17 0-13,37 3 0 12,42 11 0-13,36 3 0 14,25 0 0-12,33 0 0 13,15 0 0-14,26 11 0 13,14 5 0-13,20 3 0 25,9 5-65-26,0 3-63 1,49 7-132 2,-12-20-120 21,-1 5-803-23</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2:43:01.031"/>
    </inkml:context>
    <inkml:brush xml:id="br0">
      <inkml:brushProperty name="width" value="0.05292" units="cm"/>
      <inkml:brushProperty name="height" value="0.05292" units="cm"/>
      <inkml:brushProperty name="color" value="#FF0000"/>
    </inkml:brush>
  </inkml:definitions>
  <iact:action type="add" startTime="6691">
    <iact:property name="dataType"/>
    <iact:actionData xml:id="d0">
      <inkml:trace xmlns:inkml="http://www.w3.org/2003/InkML" xml:id="stk0" contextRef="#ctx0" brushRef="#br0">28115 15144 815 0,'0'0'312'6,"0"0"-151"2,0 0 13-2,0 0-62 2,0 0-23 0,0 0-18 0,0 0-5-2,0 0-11 2,5 0 1 0,18 0-3 0,4 0-16 0,1 0 4-2,7 0-36 2,-1 0-5 0,4 0 0-1,6 0 0 0,-5 0 0 0,3 0 0 3,-1 0 0-6,2-1 0 5,0 1 0 1,0 0 0-3,0 0 0-1,3 0 0 2,-3 0 0 0,8 0 0 0,-7 0 0 0,2 0 0-3,1 0 0 4,-5 0 0-1,1 0 0-1,-1 0 0 0,0 0 0 1,-2 0 0 0,1 0 0-2,-2 0 0 2,-4 0 0 0,1 0 0 1,-1 0 0-4,-4 0 0 4,-4 0 0-2,-1 0 0 2,3 0 0-3,-3 0 0 1,3 0 0 1,0 0 0 0,-2 0 0-2,-2 0 0 1,-1 0 0 2,0 0 0-1,5 0 0 1,-7-4 0-4,9 4 0 3,0-2 0 0,9-1 0 0,5 0 0-2,10-3 0 2,3 4 0 0,-2-4 0 0,6 1 0-1,-7 1 0 0,-3 4 0 2,-2-4 0-2,3-2 0-1,-8 4 0 2,6-3 0 0,3-1 0-2,2-2 0 2,3-1 0 0,-5-1 0 0,-5 4 0-2,-9 0 0 2,-8 6 0 0,-5 0 0 0,-4 0 0-3,-2 0 0 4,-3 0 0-1,6 0 0 0,0 0 0-3,10 0 0 6,8 0 0-1,8 0 0 2,10 0 0-10,0 0 0 5,-1 0 0-2,-4 0 0 3,-10 0 0-1,-3 0 0 0,2 0 0 1,-2 0 0 0,3 0 0-2,2 6 0 2,4 0 0 0,4-2 0 0,0 5 0 0,7-1 0-2,3 1 0 1,0-6 0 2,-3-2 0-1,-3-1 0-1,-11 0 0 0,-6 0 0 3,1 0 0-6,-5 0 0 4,4 0 0 0,-3 0 0 0,-2 0 0 0,-2 0 0-2,-8 0 0 2,-1 0 0 0,-11 0 0 1,-7 0 0-5,-3 0 0 4,-4 0 0 0,-1 0 0 0,0 0 0-2,0 0 0 2,0 0 0 0,0 0 0 0,0 0 0-2,0 0 0 2,-35 20 0 2,-29 7 0-5,-19 11-190 3,44-23-195 0,-1-5-490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2:43:01.031"/>
    </inkml:context>
    <inkml:brush xml:id="br0">
      <inkml:brushProperty name="width" value="0.05292" units="cm"/>
      <inkml:brushProperty name="height" value="0.05292" units="cm"/>
      <inkml:brushProperty name="color" value="#00B050"/>
    </inkml:brush>
    <inkml:brush xml:id="br1">
      <inkml:brushProperty name="width" value="0.055" units="cm"/>
      <inkml:brushProperty name="height" value="0.055" units="cm"/>
    </inkml:brush>
  </inkml:definitions>
  <iact:action type="add" startTime="20022">
    <iact:property name="dataType"/>
    <iact:actionData xml:id="d0">
      <inkml:trace xmlns:inkml="http://www.w3.org/2003/InkML" xml:id="stk0" contextRef="#ctx0" brushRef="#br0">14195 5071 625 0,'0'0'146'4,"0"0"-64"3,0 0 8 0,0 0-19 0,0 0-17 1,-110-168 17 0,38 137 0-2,-10 11 3 2,-11 6 15 0,-15 14-16 0,-14 0-11-2,-9 19-17 2,0 32 1 0,7 13-12 0,8 12-6-2,19 12-6 3,15 13-9 1,14 14 2-4,20 8-1 1,12 9 9 0,17 4 17 2,19 1-1-1,0 0-5-2,6-5 1 1,52-7-2 2,28-7-4-2,41-12-6 1,45-12-14-1,46-15-1 5,46-22-1-7,15-30-2 1,-2-27 4 1,-16-5-3 0,-44-48 9 1,-41-14-8-2,-47-29-7 4,-36-44 0-4,-38-52 0 4,-47-39 0-5,-8-29 0 3,-82-1 0 38,-39 23 0-46,-34 36 0 0,-14 44-12 0,1 53-59 0,6 52-62 0,12 53-94 5,115 34-103 3,3 47-931 1</inkml:trace>
    </iact:actionData>
  </iact:action>
  <iact:action type="add" startTime="21220">
    <iact:property name="dataType"/>
    <iact:actionData xml:id="d1">
      <inkml:trace xmlns:inkml="http://www.w3.org/2003/InkML" xml:id="stk1" contextRef="#ctx0" brushRef="#br0">19254 6709 541 0,'0'0'188'4,"0"0"-22"4,0 0-22 1,-94-151-64-2,-4 139 9-2,-30 12 10 4,-23 0-21-2,-18 0-25 1,0 31-28-1,9 10-18 0,14 19-5 1,12 26-2 1,16 20 1-3,20 26 8 2,15 7 13 0,16 14 20 6,12 14-1-13,10 10-4 6,10 13-21 1,21 0 16 1,14-8 15-4,25-21-10 4,72-19-13-1,67-24-1-1,65-28-5 1,55-31 2-2,41-36-2 3,13-23-2-2,-9-55-5-1,-38-48 0 3,-45-39-4-1,-41-28-7 7,-54-30 0-14,-50-18 1 9,-58-10-1-5,-43 4-1 2,-72 3-4-2,-62 18 2 4,-47 27-32-1,-29 37-64 0,-14 38-97-1,124 101-104-1,18 5-360 3</inkml:trace>
    </iact:actionData>
  </iact:action>
  <iact:action type="add" startTime="22305">
    <iact:property name="dataType"/>
    <iact:actionData xml:id="d2">
      <inkml:trace xmlns:inkml="http://www.w3.org/2003/InkML" xml:id="stk2" contextRef="#ctx0" brushRef="#br0">25579 8189 653 0,'0'0'144'6,"0"0"16"2,0 0-13 0,0 0-44-2,-205-135-27 2,92 122-9 0,-14 9-18 0,-7 4-9-2,0 20-20 3,-5 33-9-2,-1 20-5 1,12 19 3-2,9 19 0 2,19 15 14 0,20 16 4 0,18 14 10 1,14 13 7-3,32 1 0 4,16-1 6-3,27 3-2-1,76-4-12 5,55-7-10 4,46-14-8-14,39-18 0 3,28-30-14 3,24-37-1 0,-1-43 16 2,-5-19 3-4,-39-50-3 5,-50-48 5-4,-57-34-4 4,-59-39-13-6,-52-26-6 5,-32-26-1-2,-64-13-6-1,-54 6 1 2,-38 14-50 1,-23 30-43-1,-13 33-64-1,6 45-39 0,119 108-116 7,20 7-729-11</inkml:trace>
    </iact:actionData>
  </iact:action>
  <iact:action type="add" startTime="23452">
    <iact:property name="dataType"/>
    <iact:actionData xml:id="d3">
      <inkml:trace xmlns:inkml="http://www.w3.org/2003/InkML" xml:id="stk3" contextRef="#ctx0" brushRef="#br0">22789 15569 328 0,'0'0'293'7,"0"0"-106"1,0 0-10-2,0 0-61 2,0 0-16 1,162 30-2-2,-110-22 26-1,12 4-21 2,13 1-15 0,20 6-26 0,21-3 5-2,18 4-21 2,14-1-3 0,11-3-8 0,5 3 3-2,2-2-11 7,1-1-3-10,6-8 1 7,-7-3-16-4,7-5-1 1,-5 0-2 2,-9 0 2-4,-10-19-6 4,-15 3 4-2,-31-2 4 2,-19-5-5-3,-25 3 1 2,-26 1-3 0,-15 6 0 4,-14 2-3-4,-6 6 0-2,0 5 0-1,-38 0 0 3,-53 13 0-1,-48 29 0-2,-42 7 0 6,-12-9 0-2,-17-6 0-6,-12-7 0 4,-2-13 0 1,10-6 0 0,-2-2 0 1,13-6 0 0,15 5-5-3,22 0 1 2,28 2-5-2,30 0 8 0,25 3 1 3,32-1-2-1,19-4 3-2,16 0-1 2,11-2 0 0,5 1-3-1,0-1-2 1,0-1 3-2,0 6 2 2,10 3 4 1,49 8-1-5,31 0-3 5,34-5 0 2,36-1 0-3,29-10 1 0,21-3 2-1,3 0-1-3,-7 0 15 6,-14-10-17-6,-22-4 0 4,-16-1 0 6,-13-1 0-5,-10-8 0-5,-12 2 0 1,-14 0 0 2,-23 3 0-1,-21 5 0 3,-27 4 0 0,-16 4 0-2,-15 3 0-1,-3 0 0 1,0 3 0-1,-10 0 0 3,-58 0 0-1,-33 17 0-2,-39 5 0 684,-9-6 0-690,-18-4 0 0,-6-10 0 0,-2 1 0 0,6-1 0 0,13 6-7 0,15 15-131 0,113-18-118 0,6 8-106 0</inkml:trace>
    </iact:actionData>
  </iact:action>
  <iact:action type="remove" startTime="27557">
    <iact:property name="style" value="instant"/>
    <iact:actionData xml:id="d4" ref="#d3"/>
  </iact:action>
  <iact:action type="add" startTime="27560">
    <iact:property name="dataType" value="strokeEraser"/>
    <iact:actionData xml:id="d5">
      <inkml:trace xmlns:inkml="http://www.w3.org/2003/InkML" xml:id="stk4" contextRef="#ctx0" brushRef="#br1">30233 19143 835 0,'0'0'71'6,"0"0"20"3,0 0-32-2,0 0-59-1,0 0-19 2,0 0-64 0,0 0-45 0,-34-9-296-1</inkml:trace>
    </iact:actionData>
  </iact:action>
  <iact:action type="add" startTime="29375">
    <iact:property name="dataType"/>
    <iact:actionData xml:id="d6">
      <inkml:trace xmlns:inkml="http://www.w3.org/2003/InkML" xml:id="stk5" contextRef="#ctx0" brushRef="#br0">22801 15813 310 0,'0'0'311'4,"0"0"-139"2,0 0 4 2,0 0-58 1,163 8-17-1,-115-8 6-3,12 0-1 3,8 0-32 0,11-7-10 0,6-12-11-2,9 2-3 2,6-7-13 0,3 8 6 0,2 0 1-1,0 5-20 0,2-11 4 2,5 3-14 1,11-3 0-6,4-6-2 9,9 7 3 2,-4 1 1-11,-15 1-2-3,-7 6-7 6,-13 2 10-1,-5-1 0 2,-4 2-12-2,-10 3 1 4,-9 0-3-4,-3 4 2 6,-15-4-3-8,-8-3-1 109,-11 3 0-112,-9 2-1-1,-11-2 0 0,-6 0 1 0,-6 4-2 0,0 3 2 0,0-2-2 0,0 2 0 0,0 0-1 0,-13-5-4 1,-35 2 0-1,-22 0 6 0,-15-1 0 0,-2 2 1 0,-11 2 1 4,1 0 0 3,0 0-1 1,-13 0 0 4,-7 9 0-4,-9 7 0-5,-11-3-1 4,3 1 0 2,3-1-3-2,1 4-1 1,9-3 1-1,4 3-3 0,4-2-5 0,10 1 7 5,9 4 2 2,12-6-3-10,9 8 2-4,9-15 0 7,10 5 0 1,8-4-2 1,6-5-5-4,9-3 6 6,5 3-1-6,2-1 3 4,1 1 2-3,8-1-2 2,0-2 4 1,7 3-3-3,4-3 2 1,1 0-2 0,3 0 1 2,0 0 0 1,0 0 1-1,0 0 2-6,0 0-2 5,0 4 1 0,10 4 5-2,32-4-5 5,24 8-2-4,20-4 0 0,20-8 2-3,20 0 0 7,22 0 3-6,7 0 5 10,3 0 1-14,-13-8 3 7,-14-1 3-1,-14 9 0 0,1 0 8 0,-6 0-1 0,4 0-13 2,-6 0-5-1,-6-7-6-3,1-8 0 8,-8-1 0-8,-2-1 0 2,-14 2 0-2,-16 3 0 4,-20 2 0-1,-18 1 0 0,-11 2 0-3,-11-3 0 5,0 6 0-4,-5-2 0 3,0 4 0-4,0-2 0 3,0 1 0 0,0 3 0 0,-47 0-118-1,-21 0-49 2,26 7-84 7,3 1-163-15</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2:43:01.031"/>
    </inkml:context>
    <inkml:brush xml:id="br0">
      <inkml:brushProperty name="width" value="0.05292" units="cm"/>
      <inkml:brushProperty name="height" value="0.05292" units="cm"/>
      <inkml:brushProperty name="color" value="#FF0000"/>
    </inkml:brush>
  </inkml:definitions>
  <iact:action type="add" startTime="52427">
    <iact:property name="dataType"/>
    <iact:actionData xml:id="d0">
      <inkml:trace xmlns:inkml="http://www.w3.org/2003/InkML" xml:id="stk0" contextRef="#ctx0" brushRef="#br0">23391 18751 518 0,'0'0'520'3,"0"0"-383"4,0 0 14 1,0 0-26-2,0 0-45 2,0 0 6 0,0 0 4 0,0 0 0-2,0 0-15 2,0 0-16 0,0 0-10 0,23 13-14-2,-5-13-3 2,3 4-32 0,3 3 0 0,0-7 0-2,3 5 0 2,1-5 0 1,3 3 0-2,-1-1 0 1,4-2 0-2,2 0 0 3,4 0 0 1,-1 0 0-6,3 0 0 5,-2 0 0-1,-2 0 0-1,2 0 0-1,-2 0 0 3,-2 0 0-2,-2 0 0 2,-1-5 0-4,0 5 0 4,1-5 0-2,-1-2 0 1,-1 7 0-2,3 0 0 2,-2-4 0 0,1-4 0 0,1 3 0 0,0-1 0-2,-1 0 0 4,-6 0 0-4,5-2 0 0,-6 3 0 3,4 0 0-2,-5-2 0 1,-2 2 0-2,2 1 0 3,-2 0 0-2,0-2 0 2,0 1 0-4,0 5 0 3,0-5 0 0,1 2 0-1,-1-1 0 0,4 2 0 1,2-3 0 0,4 0 0 0,0 5 0 0,1 0 0-3,6 0 0 3,1 0 0 1,3 0 0-3,4 0 0 3,2 0 0-1,1 0 0-1,5 0 0-1,-2 0 0 2,0 0 0 1,-3 0 0-1,-3 0 0-3,-1 0 0 4,0 0 0-2,-4 0 0 1,1 0 0-2,-8 0 0 6,0 0 0 1,-5 0 0-11,5 0 0 4,-1 0 0-1,4 0 0 3,-4 0 0 1,0 0 0-3,2 0 0 1,-2 0 0 2,1 0 0-2,1 0 0-1,6 0 0 4,-2 0 0-4,6 0 0 3,4 0 0-4,-2 0 0 4,1 0 0-2,1 0 0 2,0 0 0-4,-1 0 0 8,-1 0 0-6,5 0 0-2,1 0 0 1,-3 0 0 0,2 0 0 5,-1 0 0-5,-4 0 0 0,3 0 0 6,-5 0 0 1,-2 0 0-12,-4 0 0 3,1 0 0 4,-1 0 0-1,-2 0 0 4,3 0 0-7,2 0 0 5,-1 0 0-2,7 0 0 1,-3 0 0-2,1 0 0 2,-1 0 0 0,4 5 0 148,-1-5 0-153,1 0 0-3,1 5 0 1,-3-5 0-1,1 0 0 0,3 0 0 0,-6 2 0 0,2 2 0 0,3-1 0 0,2 2 0 0,1-5 0 0,3 0 0 0,2 0 0 1,0 0 0-1,-4 0 0 0,-2 5 0 0,0-5 0 0,-2 6 0 0,-3 0 0 0,0 1 0 1,-4-7 0 1,5 7 0 7,-7-2 0 0,-2 0 0-3,-4-5 0 0,-1 3 0 2,-3 0 0 0,2-3 0-1,-3 0 0 0,3 0 0 2,1 0 0-3,5 0 0 2,1 0 0 2,3 0 0-4,2 0 0 1,0 0 0 1,2 0 0 0,-4 0 0 3,-5 0 0-7,6 0 0 3,-5 0 0 1,-3 0 0-2,4 0 0 3,-4 0 0-2,2 0 0-1,-3 0 0 4,2 0 0-3,-4 0 0 1,1 0 0-3,-3 0 0 4,0 0 0-1,2 0 0 0,0 0 0 0,3 0 0-3,5 0 0 3,-2 0 0 0,1 0 0 0,0 0 0 26,2 0 0-32,-7 2 0-2,5 4 0 0,-4-6 0 1,4 0 0 8,0 0 0-3,-6 0 0 1,2 0 0 0,-2 0 0 2,-3 0 0 3,1 0 0-9,6 0 0 9,-1 0 0-9,2 0 0 6,6 0 0 74,1 0 0-83,2 0 0 0,4 0 0 0,-4 6 0 0,1 0 0 0,-3-6 0 0,-3 1 0 0,-1-1 0 0,4 4 0 1,-4-4 0-1,2 0 0 4,-2 0 0 2,0 0 0 1,4 0 0 1,-2 0 0 1,4 0 0-3,1 0 0 3,-3 8 0-1,10-4 0 0,-4 3 0-1,6 1 0 0,0 4 0 0,-1-8 0 2,0 1 0-3,-1-5 0 6,-4 0 0-1,-4 0 0-10,1 0 0 4,0 0 0 2,-7 0 0 3,2-9 0-4,-5-1 0 1,-7 8 0 1,3-1 0 58,-5 3 0-65,-2 0 0 0,-4 0 0-1,-6 0 0 0,-9 15 0 0,-2 8 0 0,-10 13-50 0,-12 8-146 0,-53-9-56 8,24-27-69-1,0-5-233 4</inkml:trace>
    </iact:actionData>
  </iact:action>
  <iact:action type="add" startTime="55245">
    <iact:property name="dataType"/>
    <iact:actionData xml:id="d1">
      <inkml:trace xmlns:inkml="http://www.w3.org/2003/InkML" xml:id="stk1" contextRef="#ctx0" brushRef="#br0">22648 6958 121 0,'0'0'404'6,"0"0"-217"2,0 0 22-2,0 0-64 2,0 0-42 0,0 0-12 0,0 0-15-2,46 25-12 2,-36-34-17 0,6-26-11 0,-2-22 7-2,5-20-3 2,-3-17-16 0,-10-16-2 0,-5-7-8-1,-1-3 3 0,0 4-2 7,0 24 1-12,0 23 2 5,0 29-10 1,-7 20 4 1,-3 7-5-2,-11-3-2-1,-13-3 2 2,-27-4 9 0,-20 2-4 1,-28-2 0-4,-21 4-3 5,-8 1-7-3,-4 4-1 1,-8 0 1-2,-2 4-2 1,2 1 0 1,13 3-1 0,19 0 0 0,23 4 1-2,21 2 0 4,16 0 1-4,14 0-1 0,12 0 1 2,9 0 2 0,6 0-1 0,5 0-2-2,9 0 2 2,-3 0-2-1,6 0 2 3,-4 0 0-6,1 0-2 4,3 0-2 0,0 0-1 1,0 0-7-4,0 0 10 3,0 0 0 0,0 0 1 0,0 0 2-1,17-3 1 0,24-7-2 3,5-2-2 178,2-4 2-188,5 0-2 0,-3 0 3 0,-3-1-2 0,-5 0 2 0,-5 10 2 0,-13 1 11 0,-6 3 4 0,-5 3-9 0,-9 0-7 0,-4-3-4 1,0 1 0-1,0 2 0 0,0-2-2 0,0 2 3 0,0 0-2 0,0 0 1 0,0 0 0 0,0 0 2 0,0 0-2 0,0 0 2 0,0 0-2 0,0 0-2 0,0 0-3 0,-27 0 5 5,-18 0 2 3,-6 0-2 0,-11 13-2 0,-1 8 2-3,-2 10 0 4,6 2 1-2,8 5-1 2,13 1 0-4,11-3 4 4,14-2-1-1,9-3 4 0,4-1 0-1,0 0 17-1,23 8 2 8,22 3 2-11,17 0-4 1,4-3-2 6,-8-11-5-2,-10-4-7 0,-11-13-8-3,-15-2-2 3,-10-6-1 0,-7 2-26 1,-5-1-38-4,0-3-60 2,-5 0-122 2,-14 0-166-1,-10 0-421-1</inkml:trace>
    </iact:actionData>
  </iact:action>
  <iact:action type="add" startTime="56438">
    <iact:property name="dataType"/>
    <iact:actionData xml:id="d2">
      <inkml:trace xmlns:inkml="http://www.w3.org/2003/InkML" xml:id="stk2" contextRef="#ctx0" brushRef="#br0">20181 5569 513 0,'0'0'205'6,"0"0"-3"1,0 0-68 1,0 0-24-2,0 0 59 2,0 0-9 0,0 0-27 2,46-142 16-6,-6 111-44 4,11 0-31 0,19-1-10 0,12-1-35-2,12 3-29 2,1-1 0 0,-8 10 0 0,-10 8 0-1,-15 6 0 1,-12 5 0 4,-20 2 0-8,-13-3 0 2,-9 3 0 2,-8 0 0-1,0 0 0 1,0 0 0-2,0-4 0 2,-31-23 0 1,-38-13 0 1,-45-15 0-6,-31-15 0 8,-13-2 0-6,3-1 0 1,11 12 0-2,30 12 0 3,29 18 0 0,33 21 0 0,28 4 0 0,12 6 0-2,12 0 0 1,0 0 0 34,0 28 0-41,30 42 0 0,22 32 0 0,20 21 0 0,4 9 0 3,1 7 0 7,4 1 0-2,-4-15 0 1,-4-22 0-4,-18-36 0 3,-20-28 0-1,-14-29 0 2,-12-10 0-4,-2 0 0 3,5-39 0 2,7-53 0 2,-2-54 0-10,-7-48 0 7,-10-25 0 14,0-19 0-22,-10 8 0-1,-18 40 0 3,8 50 0 5,13 61 0 0,7 41 0-1,0 26 0 1,0 10 0-1,0 2 0 2,-9 2 0-4,-18 60 0 4,-15 37 0-1,-13 50 0 7,-4 12 0-14,4 21 0 6,8-6 0 0,-3-18 0 1,14-24 0-2,4-30 0 2,1-23 0 2,7-16 0-5,8-16 0 2,1-7 0 1,5-7 0-1,9-11-121 1,1-24-233-2,0 0-185 3</inkml:trace>
    </iact:actionData>
  </iact:action>
  <iact:action type="add" startTime="57973">
    <iact:property name="dataType"/>
    <iact:actionData xml:id="d3">
      <inkml:trace xmlns:inkml="http://www.w3.org/2003/InkML" xml:id="stk3" contextRef="#ctx0" brushRef="#br0">5318 5757 860 0,'0'0'165'4,"0"0"-47"4,0 0 10 0,0 0-16 0,0 0-9-2,0 0-2 2,59-40-8 1,-25 0-10-2,14-3-15-1,10-3-14 2,15 0-18 0,9 10-4 0,7 5-1-2,1 9-12 2,-8 8 7 0,-17 4-8 0,-26 8-18-2,-21-2 0 2,-16 0 0 0,-2 2 0 0,-2-19 0-2,-64-21 0 2,-35-18 0 0,-33-14 0 0,-9 0 0 1,-1 9 0-3,17 11 0 3,19 12 0 6,27 20 0-14,36 11 0 5,23 10 0 1,17 1 0 0,5 0 0-1,0 10 0 4,31 53 0-3,38 29 0 1,26 29 0-2,4 15 0 4,2 4 0-4,-1-5 0 5,-15-13 0-7,-16-28 0 4,-18-34 0-1,-24-33 0-1,-19-22 0 2,-4-5 0 0,-4-68 0 3,0-57 0-6,-28-65 0 1,-17-43 0 2,-7-14 0 1,-6-13 0-1,-3 15 0-2,4 49 0 1,11 54 0 2,22 65 0-1,15 47 0-3,3 30 0 4,-4 32 0-1,-1 70 0 1,0 51 0-5,9 31 0 5,2 16 0-2,0-1 0 1,0-11 0-1,0-18 0 0,0-30 0 3,0-33 0-4,0-22 0 0,0-28 0 2,0-16-37 1,13-12-87-2,-2-29-115-1,5 0-198 3</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2:58:26.725"/>
    </inkml:context>
    <inkml:brush xml:id="br0">
      <inkml:brushProperty name="width" value="0.05292" units="cm"/>
      <inkml:brushProperty name="height" value="0.05292" units="cm"/>
      <inkml:brushProperty name="color" value="#FF0000"/>
    </inkml:brush>
  </inkml:definitions>
  <iact:action type="add" startTime="32387">
    <iact:property name="dataType"/>
    <iact:actionData xml:id="d0">
      <inkml:trace xmlns:inkml="http://www.w3.org/2003/InkML" xml:id="stk0" contextRef="#ctx0" brushRef="#br0">2185 12532 537 0,'0'0'446'3,"0"0"-281"6,0 0-37-2,0 0 2 0,0 0-46 0,0 0-17 1,0 0 8 0,0 0-11-2,-17 0 0 2,17 0-3 0,0 0-1 0,0 0-19-2,20 0-8 2,7 0-4 0,4 6-6 0,-2-1-4-2,1 4 2 2,1-2-21 0,3 3 0 0,0-5 0 0,2-3 0-2,0 1 0 6,-1-3 0-8,4 0 0 3,2 0 0 5,6 0 0-3,2 0 0-4,2 0 0 2,-4 0 0-1,-8 0 0 1,2 0 0 2,-7 0 0-2,1 0 0-1,-2 0 0 2,-4 0 0 0,-2-3 0-2,4-3 0 1,-4 5 0 2,4-5 0 0,-4 2 0-3,1 2 0 1,-4 0 0 2,0-4 0-1,1 3 0-3,2-3 0 6,-6 2 0-1,6 0 0-4,-2-2 0 0,-5 4 0 0,5-3 0 1,-1-1 0 1,-2 2 0-2,2 2 0 2,-5 2 0 0,4-1 0 0,-3 1 0-2,-2 0 0 6,3 0 0-5,-3 0 0-2,4 0 0 3,-1 0 0-2,0 0 0 2,1 0 0 1,4 0 0-4,2 0 0 3,-1 0 0 0,7 0 0 0,0 0 0 1,5 0 0-4,1 0 0 7,2 0 0 3,-3 0 0-14,1 0 0 4,2 0 0 0,0-4 0 3,-2-1 0-2,-3-2 0 4,-1 7 0-2,-2-7 0 0,-1 4 0 0,3 1 0-3,0-1 0 4,2 3 0-3,-2 0 0 1,0 0 0 0,2 0 0 1,-7 0 0 0,7 0 0-2,-4 0 0 3,-1 0 0 2,-2 0 0 1,8 0 0-11,-3 0 0 6,-1 0 0-1,1 0 0 2,3 0 0-3,-2 0 0 6,0 0 0-3,2-2 0-1,1-4 0 0,5-2 0-1,0 2 0 4,1 0 0-4,-1 3 0 0,-5 3 0 2,-3 0 0 1,-1 0 0-2,-3 0 0-1,-2 0 0 2,-7 0 0 0,-9 0 0 1,1 0 0-3,-8 0 0 2,-5 0 0 0,-3 0 0 0,0 0 0-1,0 0 0-1,13 0 0 2,7 0 0-1,6 0 0 0,10 0-86 1,-17 0-188 2,-14-4-128-4,-5-6-636 1</inkml:trace>
    </iact:actionData>
  </iact:action>
  <iact:action type="add" startTime="39191">
    <iact:property name="dataType"/>
    <iact:actionData xml:id="d1">
      <inkml:trace xmlns:inkml="http://www.w3.org/2003/InkML" xml:id="stk1" contextRef="#ctx0" brushRef="#br0">25329 12264 532 0,'0'0'108'3,"0"0"54"5,0 0-42-1,0 0-47 1,0 0-7-1,0 0-11-1,0 0-13 2,0 0 2 0,0 0-3 0,0-2 9 0,0 2 6-2,0 14-32 2,0 6 6 2,0 3 2-4,0-4-2 0,0 3-11 2,0-3-3 0,0 0 0 0,0-2-6-2,0-2-1 2,0 2 0 0,0-1-3 0,0 1 0-2,0 0-2 2,0-1-1 0,-3-3 3-2,-1-1-3 2,1-1 4 0,3-3-3 0,0 4 3 0,0 1-3-1,0 0-2 3,0 4 0-3,-3-1-1-1,0 0 1 1,-1-2-2 1,3-6 1-1,-2-2 0 2,3 0 0-1,0-6 0 2,0 0-1-3,0 0 0 0,0 0 1-3,0 0 0 4,0 0 7-1,0 0 2 1,0 0-8-2,0 0 3 2,0 0-3 0,0 0 2 1,0 0 3-3,0 0 1 1,4 0 7 3,9 0 1-5,1 2 1 3,6-2-1-1,-2 2-2 2,3 1 0-1,0-3 1-2,-4 0-1 1,3 0-4 2,-2 0-1-1,-2 4-2-2,2-4 5 3,1 2-3-3,-3-2 5 2,4 3-1-1,1-3-3 1,-2 0-4 0,-4 0 1-2,-5 3 0 2,3-1 0 0,0 0 4 1,1 2-1-2,5-1 1-1,-3 0-4 2,-1 2 0-1,-1-3-6 1,2 1 5 0,5 0-4-2,-3-3 2 5,4 4 1-5,-1-4-4 3,-6 0 5-4,-2 0-3 2,-2 4 5 1,-1-4-1 0,-3 0 0 0,7 3-2-1,-1-3 1-1,-2 2-1 2,6-2-2 0,3 0-2 1,3 0 1-3,2 0 1 2,-3 3 0-1,-2-3-1 2,3 4 0-2,-5-3 3-1,3-1-4 3,-1 4 2-1,3-4-2-2,-4 0-1 1,1 0 1 0,-2 0-1 3,-1 0 3-5,3 0-2 4,4 0-1-2,-3 0 4 2,0 0-2-2,1 0-1 0,0 0 1 1,-2 2-2 1,2 1 2-5,-2-3 2 4,6 0-3 0,-2 3-1 0,1-3 0-1,-5 0 3 0,5 2-3 2,-4-2 0-1,0 0 0 0,3 3 0-3,-2-3 0 5,6 0 0-4,1 2 0 0,0-2 0 2,3 4 0 1,-2-4 0-1,2 0 0-3,-2 0 0 4,2 0 0-2,3 0 0 2,-2 0 0-4,1 0 0 4,0 0 0-2,-5 0 0 1,2 0 0 3,-4 0 0 5,4 0 0-15,-7 0 0 3,7 0 0 3,-1-4 0-2,-2 2 0 2,3-1 0 2,4 1 0 3,-4-1 0-5,-1 0 0-3,-3 1 0 3,-1-3 0-1,4-2 0 3,2 5 0-2,2-5 0 3,-1 3 0-6,1-2 0 4,-1 1 0 0,4 0 0 1,-4-2 0-4,-2 3 0 7,0 1 0-2,-2 0 0-8,-2 1 0 5,-2-2 0-1,-1 1 0 4,-4 1 0-4,0 2 0 4,-2 0 0-1,-1-2 0-4,3 2 0 2,1 0 0 2,0 0 0-1,-1 0 0-3,0-4 0 4,-5 4 0-1,1 0 0-3,-2 0 0 4,-2 0 0-2,1-2 0 1,-2 2 0-2,2-2 0 97,3-2 0-102,-5 3 0-1,0-3 0 0,6 4 0 1,-3-3 0 0,2 3 0 0,-1-3 0-1,-2 3 0 0,-2 0 0 0,2 0-3 0,-7 0 1 0,3-2-2 0,-3 2 3 0,-4 0-1 7,2 0 2-1,-1 0 0 1,-3 0 0 1,0 0-1-2,0 0 0 2,0 0 0 0,0 0 1 0,0 0-1-1,0 0 0 0,0 0 1 1,0 0 0 0,0 0 0 0,0 0 1-2,0 0-2 2,0 0 1 1,0 0-1-3,0 0 0 3,0 0 0-2,0 0 0 2,0 0 1-5,0 0-1 4,0 0 2 0,0 0-2 1,0 0 0-4,0 0-1 3,0 0-1 0,0 0 0 0,0-4-3-1,0-17-4 1,0-17-3 0,0-20 13 0,0-7-1 1,-3 4 3 0,-6 3-3-2,6 15 2-2,-2 10-2 0,5 14 1 4,0 8-1 0,-2 9 1-2,2 2 1 1,0 0-1-3,0 0 0 4,0 0 0-2,0 2-45 0,0 28-73 1,19 6-98-1,2-6 7 2,-14-20-86-3,-1-3-527 1</inkml:trace>
    </iact:actionData>
  </iact:action>
  <iact:action type="add" startTime="55195">
    <iact:property name="dataType"/>
    <iact:actionData xml:id="d2">
      <inkml:trace xmlns:inkml="http://www.w3.org/2003/InkML" xml:id="stk2" contextRef="#ctx0" brushRef="#br0">5865 14131 774 0,'0'0'174'4,"0"0"-39"4,0 0-30-3,0 0-21 3,0 0-7 0,0 0-2 0,0 0-17-2,38-4-7 1,-32 4-2 2,5 0 11-1,9 0-13-2,-1 0-5 2,4 0-2 0,4 0-6 0,1 0-10-2,-1 0-3 2,4 0-2 0,-7 0-2 0,3 0 1-2,-2 0 0 2,2 0-1 0,4 0-2 1,3 0-6-1,4 0 3-2,1 0-4 2,5 0-1 0,-5 0-3-2,-3 0 2 2,-2 0-2 0,-6 0 1 0,0 0 5-1,0 0 1 4,3 0-4-3,0 0 3 2,2 0-10-10,1 0 0 9,1 0 0-2,3 0 0 1,-1 0 0-1,-2 0 0 2,-1 0 0-3,0 0 0 4,-1 0 0-7,3 0 0 7,-5 0 0-3,3 0 0 0,-8 0 0 0,3 0 0 1,0 0 0 0,-1 0 0 1,1 0 0-2,3 0 0 3,0 0 0 4,2 0 0-13,-3 0 0 3,2-4 0 4,3 2 0-1,4 2 0 0,2-1 0 0,5 1 0 2,-2-4 0-2,-3 2 0 3,2-1 0-6,-5 0 0 4,1 3 0 1,2-4 0-2,-2 4 0-1,-2 0 0 2,1 0 0 1,2 0 0-2,-4 0 0 1,2-7 0 2,4 2 0 3,-1-2 0-12,0 3 0 5,-2 0 0 0,2 2 0 2,-2 0 0 0,1-2 0-2,-2 3 0 3,3 1 0 105,3-7 0-114,8 4 0 0,-3 1 0 0,5 2 0 0,0-2 0 1,-2 2 0-1,-8-3 0 0,0 3 0 0,-6 0 0 0,1 0 0 0,-3 0 0 0,1 0 0 0,0 0 0 0,1 0 0 0,1 0 0 5,-4 0 0 2,2 0 0 1,2 0 0-2,6 0 0 4,1 0 0-4,1 0 0 4,3 0 0-6,4 0 0 4,0 0 0 0,-3 0 0 0,0 0 0-2,-1 0 0 2,0 0 0 0,4 0 0 0,-2 0 0 0,1 0 0-2,-2 0 0 4,0 0 0-6,-1 0 0 9,-2 0 0-5,-6 0 0-3,-1 0 0 2,-5 0 0-2,-5 0 0 4,2 0 0-2,-3 0 0 2,3 0 0-4,-4-9 0 3,3 8 0 0,-4-5 0 0,6 0 0-1,-1 0 0 0,5 3 0 1,1-2 0 0,3 2 0 0,5 1 0-2,-3-2 0 3,-1 3 0-2,-3 1 0-1,-1-4 0 2,-1 1 0 0,-2 3 0 1,-2-2 0-4,3 2 0 4,2 0 0-2,-1 0 0-1,1 0 0 2,-1 0 0 4,-2 0 0-4,-1 0 0-1,1 0 0 0,0 0 0-4,-2 0 0 6,5 9 0 0,3-4 0-2,0 3 0 3,0-3 0 0,4 1 0-8,2 2 0 3,-1-4 0 4,0-1 0-1,-6 1 0 0,-1-4 0-2,-7 0 0 3,-7 3 0-2,1-3 0 3,-8 0 0-7,5 0 0 6,-1 0 0 1,4 3 0-6,-1-3 0 5,6 0 0-2,1 0 0 2,1 0 0-2,6 0 0 1,-5 2 0-2,1 0 0 2,-3 1 0 0,-7 1 0-1,-3-4 0 0,1 3 0 1,-9-3 0 0,-9 1 0-3,-3-1 0 4,-4 0 0-2,3 0 0-1,-3 0 0 2,0 0 0 0,0 0 0 0,0 0 0-2,0 0-63 2,0 4-99 0,-24-2-88 0,8 0-114 2,-2 6-345-3</inkml:trace>
    </iact:actionData>
  </iact:action>
  <iact:action type="add" startTime="63072">
    <iact:property name="dataType"/>
    <iact:actionData xml:id="d3">
      <inkml:trace xmlns:inkml="http://www.w3.org/2003/InkML" xml:id="stk3" contextRef="#ctx0" brushRef="#br0">6945 15728 378 0,'0'0'106'5,"0"0"-37"2,0 0-2 1,0 0-6 0,0 0 11-2,0 0 41 2,0 0 23 0,0 0-21 0,0 0-18-2,5 0-14 2,16 0-28 0,8 0 3 0,11 0-9-2,15 0-4 2,15 0-2 0,9 0-6 0,7 0-5-2,7 0-7 4,-5 0 4-3,-9 0-9 1,-10 0-4-1,-7 0-6 4,-10 0 3-1,-7 0-11-7,-8 0-2 2,-7 0-4 3,-5 0-8 1,-7 0-40-2,-3-6-52 0,-6-3-53 0,-9 7-71 1,0 2-162-1</inkml:trace>
    </iact:actionData>
  </iact:action>
  <iact:action type="add" startTime="63628">
    <iact:property name="dataType"/>
    <iact:actionData xml:id="d4">
      <inkml:trace xmlns:inkml="http://www.w3.org/2003/InkML" xml:id="stk4" contextRef="#ctx0" brushRef="#br0">8301 15593 413 0,'0'0'381'4,"0"0"-178"4,0 0-41-2,0 0-23 2,0 0-57 0,0 0-8 2,0 0-17-4,117 0-18 0,-69 9 9 2,4-1-11 0,6 1-6-2,0-2-16 2,-1 1-7 0,-2-5-8 0,-7-1-3-2,-8-2-11 2,-13 0-56 0,-10 0-41 1,-6 0-106-4,-11 0-118 3</inkml:trace>
    </iact:actionData>
  </iact:action>
  <iact:action type="add" startTime="64085">
    <iact:property name="dataType"/>
    <iact:actionData xml:id="d5">
      <inkml:trace xmlns:inkml="http://www.w3.org/2003/InkML" xml:id="stk5" contextRef="#ctx0" brushRef="#br0">9500 15610 532 0,'0'0'269'5,"0"0"-45"1,0 0-71 2,0 0-38 0,0 0-21 0,0 0-5-1,210 0-31 0,-128 0-4 2,15 5-13-2,10 4-6-1,5-1-12 2,-1-6-14 0,-1 1-9 0,-11-1-1-2,-17 2-2 2,-22-4-43 0,-23 0-75-2,-37 0-133 2,0 0-227-1</inkml:trace>
    </iact:actionData>
  </iact:action>
  <iact:action type="add" startTime="74305">
    <iact:property name="dataType"/>
    <iact:actionData xml:id="d6">
      <inkml:trace xmlns:inkml="http://www.w3.org/2003/InkML" xml:id="stk6" contextRef="#ctx0" brushRef="#br0">1807 18622 83 0,'0'0'124'5,"0"0"4"3,0 0 3 0,0 0-1-2,0 0 7 2,0 0 22 0,0 0-32 0,0 0-31-2,0 0-15 2,0 0-16 0,0 2 6-2,0-2-3 2,0 0-7 0,0 0-12 0,0 0-7 0,0 0-10-1,0 0-4 0,0 0-7 1,3 0 3 0,11 0-2-2,9 0-6 2,1 0 13 0,7 0-5-2,0 0-1 2,4 0-7 0,0 5 2 0,0-5-4 0,-2 0 1 0,-2 7-3-1,0-7 0 0,-4 0 1 5,7 0-2-4,-5 5 2-3,2-5-4 4,5 0 0-5,-1 0-4 3,0 0-2 1,-1 0 2 4,-2 0 0-5,4 0 0 1,-10 2-2-4,1-2 1 2,7 2 3 3,0-2 4-4,8 4-7 5,-2-4-3-3,-2 4 3 1,-3-4-4-3,-3 0 1 4,-1 0-1-1,1 0 0 0,-3 0 0-1,-1 0 4 1,-4 0-3 3,0 0 1 3,-3 0-1-12,-4 0-1 3,3 0 2 1,-2 0-2-2,-1 0 0 4,0 0 2 0,-1 0 1 0,-2 0-3 1,4 0 3-4,-1 0-2 3,3 0 2 1,0 0-2-4,2 0 5 4,4 0 0-1,0 0 4-1,1 0 1 0,4 0-5 1,-4 0 1 0,1 0-4 1,3 0 1-5,2 0-4 6,-2 0 0-4,-2 0 0 3,-2 0 0-1,4-4 0-3,0 0 0 5,2 2 0 0,-2 2 0 5,3 0 0-13,1 0 0 2,-1 0 0 3,0 0 0-1,2 0 0 1,-1 0 0 0,2 0 0 1,0 0 0 2,2 0 0-4,-3 0 0 1,6 0 0 1,3 0 0-2,-3 0 0 1,3 0 0 2,-2 0 0 0,-1 0 0-2,5 0 0-1,-5 0 0 2,0 0 0 5,-2 0 0-3,-2 0 0-8,0 0 0 7,-1 0 0-2,-1 0 0-2,1 0 0 1,4 0 0 2,5 0 0 1,-3 0 0-2,3 0 0 4,-3 0 0-4,-7 0 0 0,4 0 0 5,-6 0 0-12,-2 0 0 6,-4 0 0 3,2 0 0-1,-6 0 0 0,7 0 0 4,0 0 0-7,-2 0 0-1,8 0 0 3,3 0 0 1,-1 0 0 0,3 0 0-2,-2 2 0 2,-1 2 0 0,0-4 0 1,4 0 0 0,-5 0 0-5,7 0 0 5,-2 0 0-2,-1 0 0-1,0 0 0 1,1 0 0 2,6 0 0 3,-1 0 0-5,4 0 0 2,6 0 0-5,-3 0 0 3,0 0 0-1,-4-4 0 4,-3 0 0-2,1 4 0 0,-4-5 0-4,2 5 0 2,-2 0 0 2,0 0 0 0,4 0 0-1,4-7 0 0,0 7 0 1,5 0 0 3,3 0 0-1,1 0 0-7,0 0 0 4,0 0 0 1,0 0 0-1,0 0 0 2,-4 0 0-3,-2 0 0 2,-1 0 0-2,0 0 0 2,-1 0 0 1,-3 0 0-3,1 0 0 1,-4 0 0 0,-2 0 0 2,2 0 0-1,-5 0 0-1,6 0 0-1,-4 0 0 3,-5 0 0-1,2 0 0-2,-5-5 0 2,-2 0 0 0,0 2 0-1,-2-3 0-1,0 1 0 5,1-7 0-1,0 5 0 4,-1 1 0-13,3 0 0 4,-1-2 0 1,1 3 0 2,0 5 0-2,-3-4 0 6,-1-3 0-6,6-1 0 2,-4 3 0-4,-1-2 0 3,3-3 0 2,-2 1 0-1,3 5 0-2,2-8 0 6,-3 7 0-4,2-1 0-3,-2 4 0 1,0 2 0 2,-3 0 0-1,7 0 0 2,-3 0 0-4,-1 0 0 3,1 0 0 0,-2 0 0 0,6 0 0-2,-1 0 0 2,2 0 0 0,0 0 0 1,-2 0 0-3,2 0 0 1,-5 0 0 0,-1 0 0 2,1 0 0-3,3 0 0 6,-1 0 0-4,3-5 0-2,2-1 0 1,4 6 0-2,-1-6 0 3,3 6 0-1,-5-2 0 0,-4 0 0 0,2 2 0 2,-2 0 0-2,-5 0 0 0,-5 0 0 0,3 0 0 1,-4 0 0 3,-2 0 0-1,2 0 0-7,-2 0 0 8,4 0 0 0,5 0 0-10,2 0 0 6,5 0 0 0,1 0 0 0,0 0 0-1,-2 0 0 2,2 0 0 1,1 0 0 1,0 0 0 0,3 0 0-6,2 0 0 3,4 0 0 1,1 2 0-4,6 6 0 4,-3-2 0 1,1-1 0 1,-5-3 0 8,-5 9 0-14,-9-5 0-3,-12 0 0 5,-10-6 0 0,-16 0 0 0,-3 0 0 2,-3 0-85 1,-60-6-190-3,20 0 49 6,-3 1-252-6</inkml:trace>
    </iact:actionData>
  </iact:action>
  <iact:action type="add" startTime="77704">
    <iact:property name="dataType"/>
    <iact:actionData xml:id="d7">
      <inkml:trace xmlns:inkml="http://www.w3.org/2003/InkML" xml:id="stk7" contextRef="#ctx0" brushRef="#br0">23048 18739 465 0,'0'0'240'6,"0"0"-52"0,0 0-30 2,0 0-50 0,186 0-4-2,-114 0-6 2,20 0-7 0,24 12-27 0,22 5 2-2,21 2-17 2,20 4-1 0,13 2-15 0,3 0-4-2,-6 2 2 5,-13 0-7-4,-7-2 1 1,-9-6-16-2,-12-8 4 1,-11-3-2 6,-20-2-1-3,-21-6-3-8,-23 0-4 6,-25 0 0-3,-23 0-2 3,-13 0-1-3,-10 0 1 4,-2 0-2-2,-2 0-3 2,-60-25-4-3,-43 0-23 3,-44 2 31-2,-30 0 6 2,-19 15 3-3,-20-4-2 1,-17 12 0 3,-3 0 7-4,-2 0-5 0,19 0 6 2,18 0-13 0,26 0 0 0,26 0-2-2,29 0-4 4,33 0-2-4,24 0 5 2,30 0 0 1,18 0 1 1,13 0 0-5,4-3 3 0,0 1 2 1,43 0-2 6,46-4 3-5,48 0-4-2,28 6 3 4,17 0-4-3,7 0 1 4,-1 0 10-4,-5 0 3 0,-7 0 10 2,3 0 2 0,-11 0-7 0,-7 0-8-2,-6 0-3 2,-12 0-3 1,-11 0-6-2,-18 0 0-1,-29 0 0 4,-30 0 0-4,-23 0 0 4,-22 0 0-6,-10 0 0 5,0 0 0-3,-18 0 0 3,-79 6 0-3,-61 2 0 2,-57-8 0 2,-23 0 0-4,-27 0 0 3,7 0 0-4,-3-8 0 3,17 8 0 0,25 0 0-2,25 0 0 2,33 0 0 0,32 6 0 0,39 7 0-2,35-7 0 4,31-2 0-4,17-4 0 4,7 4 0-7,64 2 0 6,72-1 0-1,82 7 0 0,44-12 0-2,28 0 0 2,-7 0 0 2,-39 0 0-4,-48-12 0 6,-40 1 0-8,-35 3 0 4,-20 2 0-1,-20-3 0-3,-23 5 0 5,-24-2 0 2,-18 6 0-6,-14 0 0 4,-2 0 0-5,-81 0 0 5,-59 0 0-1,-65 19 0-2,-26-2 0 3,1 3 0-1,13-10 0 0,32 3 0-2,36-5 0 1,37-3 0 2,33 1 0-2,31-6 0 41,31 0 0-48,15 0 0 1,2 0 0-1,31 0-45 0,24 6-67 0,-2 19-139 4,-27-19-140 2,-23 4-633 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17:14.720"/>
    </inkml:context>
    <inkml:brush xml:id="br0">
      <inkml:brushProperty name="width" value="0.05292" units="cm"/>
      <inkml:brushProperty name="height" value="0.05292" units="cm"/>
      <inkml:brushProperty name="color" value="#FF0000"/>
    </inkml:brush>
  </inkml:definitions>
  <iact:action type="add" startTime="16265">
    <iact:property name="dataType"/>
    <iact:actionData xml:id="d0">
      <inkml:trace xmlns:inkml="http://www.w3.org/2003/InkML" xml:id="stk0" contextRef="#ctx0" brushRef="#br0">16271 8459 507 0,'0'0'197'100,"0"0"-84"-100,0 0 18 0,0 0-67 1,0 0-27-1,0 0 4 0,0 0 7 0,0 0 10 0,0 0 0 0,0 0 11 0,0 0-4 0,-3 3-2 1,3-3-17-1,0 0-15 2,0 0-7 7,0 0 15 1,16 0-13-4,2 0 1 1,6 0-10-1,0-5-1 2,3 1 12 0,1 2-10 0,-1-1 6-3,1 1-7 4,-1-4 5-2,-3 4-5 2,1-2-6 0,2-1 0-4,0 0 0 3,4 0 2-1,-1-1-4 4,1-2 4-3,2 1-3-1,-6 2 2 0,4 2-1-3,-1 1-1 5,-2 0-2-1,0 2 0 2,5 0 1-5,-4 0-5 1,5-3 4 2,0 1-6-2,-2-8 9 2,2 5-11 0,-3-2 5 1,2 2-1-2,-4 1 1 1,4 4 5-2,-1 0-2 4,2 0 3-3,-3 0-3-1,-1 0 3 5,1 0-7-3,-4 4 1-1,-3 6 0-4,1-3-3 6,-5 3 3-2,5-1-5 3,-4-1 0-6,2 1 0 9,-1-3 0-8,4 0 0 4,1-4 0-4,-1 4 0 1,3 0 0 5,3-5 0-5,-2 3 0 0,5-2 0 4,-5 1 0-4,3-3 0 2,1 3 0-3,-3-3 0 3,-3 2 0 0,-1-2 0-3,-1 3 0 5,-1-1 0-2,-1 2 0-1,-3-4 0 0,3 0 0 0,4 0 0 7,-4 0 0-9,7 2 0 0,-4-2 0 1,3 0 0 6,4 0 0-6,-3 0 0-3,0 0 0 7,7 0 0-3,-6 0 0 2,3 0 0-2,-5 0 0-1,-2 0 0 2,-1 0 0 0,-3 8 0 0,4-1 0-2,-4 0 0 3,3-2 0 1,-2-2 0-3,1 4 0 2,6-5 0-2,1 3 0-1,-4-5 0 0,7 3 0 0,-4-1 0 2,2-2 0 0,0 4 0-2,2-4 0 4,-2 0 0-2,4 0 0 0,-1 0 0-4,-2 0 0 5,1 0 0-2,0 0 0 1,-3 0 0 0,-2 0 0-2,3 0 0 3,-2 0 0-1,-2 0 0 1,5 0 0-5,-3 0 0 5,2 0 0-1,0 0 0 0,-4 0 0-2,1 0 0 6,-5 0 0-3,3 0 0-4,-3 0 0-1,5 0 0 3,-4 0 0 4,4 0 0-6,-4 0 0 1,4 0 0 3,-3 0 0 3,1 0 0-2,2 0 0-7,-5 0 0 2,5 0 0 2,2 0 0 2,-4 0 0-4,1 0 0 4,-5 0 0-1,1 0 0-3,1 0 0 3,1 0 0 0,6-6 0 1,-5 1 0-4,4-3 0 8,2 1 0-6,-3 2 0-1,2 0 0 1,2-1 0-2,2 3 0 4,1-2 0-2,1 0 0 2,-5-4 0-4,9 4 0 4,-2 0 0-1,0-4 0-3,5 4 0 4,-5-3 0-1,-1-1 0-1,1 0 0 1,6 4 0-2,-5 2 0 2,-4-1 0 1,-4 4 0-2,3-3 0 1,2 1 0-2,-3 2 0 5,-5 0 0-4,5 0 0 2,-6 0 0-4,0 0 0 1,1 0 0 2,-2 0 0 2,2 0 0-3,4 0 0-1,-3 0 0 2,3 0 0-3,5 0 0 3,1 0 0 0,4 0 0 0,2 0 0-2,0 0 0 2,-3 0 0 0,-1 0 0-2,-4 2 0 3,-5 1 0-2,-4 1 0 1,0-1 0-1,-7 1 0 1,-3-4 0 0,-5 1 0 0,-5-1 0-1,-4 0 0 2,-1 0 0-1,-6 0 0-3,0 0 0 1,0 0 0 2,0 0 0 0,0 0 0 0,0 0 0 0,0 0 0-2,0 4 0 2,0-4 0 0,0 3 0-2,0 2 0 3,0 12-131-1,0 2-63 1,-16 9-107-2,8-18-72 0,3 4-612 0</inkml:trace>
    </iact:actionData>
  </iact:action>
  <iact:action type="add" startTime="25877">
    <iact:property name="dataType"/>
    <iact:actionData xml:id="d1">
      <inkml:trace xmlns:inkml="http://www.w3.org/2003/InkML" xml:id="stk1" contextRef="#ctx0" brushRef="#br0">22164 10718 766 0,'0'0'204'2,"0"0"-125"7,0 0 23-3,0 0-46 3,159-13 0-2,-108 9 16-1,0 0-17 2,-2 4 14 0,-1 0-11 0,0 0-13-2,-6 0 12 3,2 11-14-2,-10-1-3 2,-10-1-5-4,-9-1-13 3,-6-6-8 0,-6 2-4 0,-3-4-6-2,0 3-4 2,-30-3 1 0,-33 0-2 0,-21 0 3-1,-4 0 4 0,-10 0-5 5,2 0-2-7,8 0 1 1,6 0 0 2,24 0 0 4,14 0-2-7,22 0 1 2,12 0 1 1,10 0 0-2,0 0 0 3,0 0-1-4,32 0-2 3,20 0 3 1,10-7-1-4,-1 4 2 4,3-1-3-2,-9 4 4 1,-3 0 0-2,-13 0 0 4,-9 0 13-4,-9 0-4 2,-8 0 5 1,-8 0 0-5,-2 0-3 5,-3 0-4-1,0 0-8 0,0 0 2-2,-3 7-2 3,-36 10 9-1,-12-1-8 1,-1-1-2-5,7-3 0 5,1-2-1-1,12-4-15-2,10-3-43 1,7 1-59 2,15-4-87-2,0 0-140 1</inkml:trace>
    </iact:actionData>
  </iact:action>
  <iact:action type="add" startTime="26988">
    <iact:property name="dataType"/>
    <iact:actionData xml:id="d2">
      <inkml:trace xmlns:inkml="http://www.w3.org/2003/InkML" xml:id="stk2" contextRef="#ctx0" brushRef="#br0">26469 12149 509 0,'0'0'372'4,"0"0"-196"0,0 0-60 5,0 0 4-2,0 0-4 3,-180 0 13-6,56 5-30 5,-10 7-19-1,6-1-32-2,12-3-32 1,6-5-15 2,16-1-1-1,11-2-25-2,15 0-104 1,65 0-88 1,3 0-185 0</inkml:trace>
    </iact:actionData>
  </iact:action>
  <iact:action type="add" startTime="27625">
    <iact:property name="dataType"/>
    <iact:actionData xml:id="d3">
      <inkml:trace xmlns:inkml="http://www.w3.org/2003/InkML" xml:id="stk3" contextRef="#ctx0" brushRef="#br0">29432 13886 851 0,'0'0'199'2,"0"0"-61"5,-241-13 52 1,83 13-81-2,-13 0-45 2,-1 0-17 0,8 0-26 0,13 13-8 0,23 4-13-2,20-1-25 2,26-4-102 1,82-10-128-4,0-2-422 3</inkml:trace>
    </iact:actionData>
  </iact:action>
  <iact:action type="add" startTime="28311">
    <iact:property name="dataType"/>
    <iact:actionData xml:id="d4">
      <inkml:trace xmlns:inkml="http://www.w3.org/2003/InkML" xml:id="stk4" contextRef="#ctx0" brushRef="#br0">32270 15024 421 0,'0'0'214'5,"0"0"-84"3,0 0 30 0,-177-12 14-1,33 12-31 0,-19 4-6 2,-9 1-46-2,7-2-42-1,14 1-21 2,14-3-26 0,12 3-2 0,12 1-30-2,92-2-141 2,12-1-132 0</inkml:trace>
    </iact:actionData>
  </iact:action>
  <iact:action type="add" startTime="46807">
    <iact:property name="dataType"/>
    <iact:actionData xml:id="d5">
      <inkml:trace xmlns:inkml="http://www.w3.org/2003/InkML" xml:id="stk5" contextRef="#ctx0" brushRef="#br0">7916 14029 512 0,'0'0'205'6,"0"0"-92"1,0 0-1 0,0 0-44 0,0 0-17 1,0 0 1 0,0 0 7-2,0 0 0 2,170-4 12 0,-96-3 13 0,26-1-11-2,25-6-28 3,32-3-12-2,15 0-12 3,16 1 5-6,-4 5-2 6,-4 2 0-3,-13-1 3 2,-6 8-4-3,-6-3 4 4,-9-4-15-2,-5 2 12-2,-14-3-24-1,-17 0 6 3,-15-4-1 0,-10 2-1 0,-10 0 2-2,-17 4 0 2,-22-1 10 0,-15 7-8 1,-15-1 15-5,-6 3-23 6,3 0 3-3,-3 0-3 2,0 0 1-4,-16 0-3 3,-50 0 4 1,-34 5-1-2,-31 12 0-1,-31-1 11 2,-29-3-6 1,-15-1 7-1,-7-5-7-1,9 5 0-1,12-7-5 4,13 4 0-4,18-2-2 1,21 3 2 4,15-1-1-1,22 2 1-5,18 5 3-1,23-6-1 4,20-5-3 0,21-3 0 1,12-2-1-5,7 0 0 4,2 0 2 0,0 0-2 0,29 0 5-2,42 0-4 3,34-7 3-1,24-3-4-1,5 6 1 0,5 4 0 0,-5 0 0 2,-8 0 2-2,-9 0-4-1,-7 0 4 5,-13 0 0-3,-6 4 0 0,-8-4 8-3,-14 0-9 3,-11 0 8-1,-16 0 8 2,-14 0 2-5,-12 0-5 11,-15 0-7-11,-1 0 7 2,0 0-10 0,0 0 6 1,-20 10-8 1,-42-1-4 0,-22-1 1-1,-9-4-1 0,4-4 0 1,-3 0 1 1,5 0-4-4,3-4-12 3,6-4-54 0,-1 4-62 1,60 4-116-3,5 0-179 9</inkml:trace>
    </iact:actionData>
  </iact:action>
  <iact:action type="add" startTime="48286">
    <iact:property name="dataType"/>
    <iact:actionData xml:id="d6">
      <inkml:trace xmlns:inkml="http://www.w3.org/2003/InkML" xml:id="stk6" contextRef="#ctx0" brushRef="#br0">3996 13772 381 0,'0'0'170'4,"0"0"-11"2,0 0-7 2,-241 46-44 0,131-34-26 0,-16-5-33-2,-2-1 2 2,-2-2-12 0,5-4-2 0,5 0-4-2,0 0-5 2,4 0-2 0,6 4-14 0,13 1 6-1,12 1-17 2,22-4 5-3,16 0-4 3,21-2-3-4,13 0 1 3,10 0 0 0,3 0 4 0,0 0 19-2,49 0 28 2,35-10-40 1,38 1 1-2,25-1-5-1,8 4 11 4,-7 6-4 3,-8 0 15-9,-16 0-4 2,-17 4 1 3,-18 8 9-4,-23 0-6 3,-22-7 19-2,-17-3-19 3,-14 2-8 1,-13-1 3-5,0 0-18 1,-33 2-6 3,-44 3 0-2,-39-2 1 2,-19-4 3-4,2 1 15 7,6 0-10-1,4 0 1-9,12 1-6 3,8 5-8 3,15 3 3 1,26-4-67-2,26 3-88-1,36-11-136 3,12 0-282 0</inkml:trace>
    </iact:actionData>
  </iact:action>
  <iact:action type="add" startTime="49822">
    <iact:property name="dataType"/>
    <iact:actionData xml:id="d7">
      <inkml:trace xmlns:inkml="http://www.w3.org/2003/InkML" xml:id="stk7" contextRef="#ctx0" brushRef="#br0">8040 11882 818 0,'0'0'260'5,"0"0"-89"2,0 0 2 1,0 0-57 0,0 0-34-2,0 0-20 2,0 0-3 0,-69-6 34 0,-29 25-2-2,-14-2-32 3,-17-3-10-2,-8-1-35 1,2-2-14-2,1 3 0 2,4-6 0 0,13-2 0 0,3-1 0 0,12-3 0 4,11-2 0-2,15 0 0-6,19 0 0 3,20 0 0 0,12 0 0-1,14 0 0 1,4 0 0-2,1 0 0 4,3 0 0-1,0 0 0 0,1 3 0-1,-3-3 0 2,3 0 0-3,-1 0 0 2,0 3 0-2,0-3 0 2,3 0 0 0,-4 4 0 0,4-4 0-2,-2 1 0 2,-2 10 0 1,1 11 0 0,-1 7 0-2,3 16 0 1,1 6 0 1,-3 4 0-3,3 15 0-2,0 6 0 4,0 9 0 0,0 13 0 0,0 6 0-2,0 11 0 3,0 2 0-1,0 4 0 0,0 1 0-3,0 1 0 6,0-4 0-3,-3-10 0-1,-7-16 0 1,0-19 0-3,2-11 0 3,-1-10 0-1,-2-5 0-1,4 0 0 6,0-12 0-6,1-3 0 2,4-10 0-4,-3-10 0 4,5-3 0 0,0-10 0 0,0 4 0-3,0-4 0 5,0 3 0-3,0-3 0 1,0 3 0-2,0-1 0 2,0-2 0 0,0 0 0 0,0 0 0-2,0 0 0 1,26 0 0 3,18 0 0-2,19 0 0-2,9 0 0 6,17 0 0 2,14 0 0-13,10-2 0 12,5-4 0-12,1 2 0 4,-7-3 0 1,-6 4 0 1,-9 3 0 3,-5 0 0-4,-14 0 0 3,-8 0 0-4,-11 0 0 6,-16 0 0-3,-8 0 0-2,-8-6 0 1,-5-1 0-1,-5 3 0 3,3 0 0-2,1-1 0-1,0-2 0 2,3-2 0 1,-2 5 0-1,0-5 0-4,-5 5 0 5,1 0 0 0,-8-2 0-2,-6 6 0-2,5 0 0 4,-9 0 0-1,3 0 0 0,-3 0 0-2,0 0 0 2,0 0 0 0,0 0 0 0,0 0 0-2,0 0 0 2,0 0 0 1,0 0 0-2,0-2 0-1,0-13 0 1,0-8 0 3,0-21 0-2,-7-11 0-3,-5-13 0 7,-3-11 0-5,5-24 0 3,0-13 0-8,10-16 0 6,0-7 0-1,0-10 0 0,0-9 0 1,0-6 0 2,0-5 0-2,0 2 0-5,0 11 0 6,0 16 0 2,0 25 0-4,0 39 0-1,0 33 0-1,0 26 0 3,0 17 0 0,0 0 0 0,0 0 0-2,0 28 0 6,0 28 0-4,-1 22-139-1,-20 14-73-2,8-53-48 2,4-4-306 1</inkml:trace>
    </iact:actionData>
  </iact:action>
  <iact:action type="add" startTime="59585">
    <iact:property name="dataType"/>
    <iact:actionData xml:id="d8">
      <inkml:trace xmlns:inkml="http://www.w3.org/2003/InkML" xml:id="stk8" contextRef="#ctx0" brushRef="#br0">12762 18484 713 0,'0'0'306'4,"0"0"-159"1,0 0-26 5,0 0 35-4,0 0-65 3,0 0-16-2,179-2-3 0,-99 2-11 0,26 0-2 2,34 0-5-2,29 0-1-1,36 0-7 3,13-5-9-2,2 5 1 1,-17 0-20-2,-23 0-18 5,-37 0 0-1,-24 0 0-6,-29 0 0 4,-25 0 0-1,-27 0 0 0,-15 0 0 3,-19 0 0-4,-4 0-8 0,0 0-126 2,0 0-101 0,-17 5-104 0,-8 0-342-2</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19:30.050"/>
    </inkml:context>
    <inkml:brush xml:id="br0">
      <inkml:brushProperty name="width" value="0.05292" units="cm"/>
      <inkml:brushProperty name="height" value="0.05292" units="cm"/>
      <inkml:brushProperty name="color" value="#FF0000"/>
    </inkml:brush>
  </inkml:definitions>
  <iact:action type="add" startTime="7929">
    <iact:property name="dataType"/>
    <iact:actionData xml:id="d0">
      <inkml:trace xmlns:inkml="http://www.w3.org/2003/InkML" xml:id="stk0" contextRef="#ctx0" brushRef="#br0">7000 14315 947 0,'0'0'213'6,"0"0"-119"-1,0 0 74 3,0 0-75 0,0 0-30-2,0 0-7 2,194-119 11 0,-93 31-15 1,22-15-1-4,8-21 10 3,14-18-17 0,12-14-5 0,2-5-7-1,-5-4 3 0,-5 12-11 1,-15 5-16 1,-11 8-8-2,-17 6 0 0,-16 11 0 1,-12 19 0-1,-18 24 0 3,-20 18 0-6,-16 25 0 5,-11 18 0-1,-13 12 0-3,0 7 0 3,-9 0 0 0,-47 0 0 0,-25 22 0-1,-17 17 0 1,-5 8 0-1,4 1 0 1,9 1 0-2,11-4 0 2,14-7 0 0,17-7 0 0,18-14 0 0,13-8 0-2,16-9 0 4,1 0 0-4,27-9 0 1,46-28-3 0,37-12 2 1,17 0 1 0,3 4-1-2,-10 14 6 3,-29 21-8-2,-30 10 6 2,-22 0-3-4,-12 0 0 4,-11 31 0-1,-8 3 0 0,-4 9 0-3,-4-7 0 4,0-5 0-1,0-2 0-1,0-12-3 1,0-10-13-2,0-5-27 4,0-2-28-4,0 0-47 0,9-16-61 3,26-44-84-1,-9 21-88 0,-2-7-443-2</inkml:trace>
    </iact:actionData>
  </iact:action>
  <iact:action type="add" startTime="8504">
    <iact:property name="dataType"/>
    <iact:actionData xml:id="d1">
      <inkml:trace xmlns:inkml="http://www.w3.org/2003/InkML" xml:id="stk1" contextRef="#ctx0" brushRef="#br0">9610 11444 621 0,'0'0'181'6,"0"0"-59"4,0 0 26-4,0 0-14 0,0 0-45 2,-239 32 6 0,142 26-16 0,2 5 0-2,11 8-8 2,16-3-11 0,27 4-14 0,23-1-2-2,18-8 2 2,13-9-4 0,56-16 7 0,31-10-17-2,28-23-12 4,15-5-10-3,9-26 4 1,-7-41-14-2,-28-22 1 2,-26-19-1 2,-52-10-6-1,-39-5 1-4,-27 11-3 27,-59 9-3-26,-20 18-76-6,-12 18-69 0,60 65-115 0,7 2-162 6</inkml:trace>
    </iact:actionData>
  </iact:action>
  <iact:action type="add" startTime="9442">
    <iact:property name="dataType"/>
    <iact:actionData xml:id="d2">
      <inkml:trace xmlns:inkml="http://www.w3.org/2003/InkML" xml:id="stk2" contextRef="#ctx0" brushRef="#br0">14244 14280 169 0,'0'0'805'6,"0"0"-634"2,0 0-41-2,215-73 15 2,-129 50-58 0,28 4-21 1,23-2-1-4,22 4 4 3,13 6-18 0,5 6 4 0,-7 5-19-2,-5 0 10 2,-17 0-7 2,-21 0-4-2,-25 3-11-1,-33 4 3 0,-28-1-10 3,-27-2-7-5,-14-2-10 1,0 0 0 1,-24 3 0 2,-71 5-4-1,-51-8 4-2,-50-2-2 2,-14 0 2 0,-6 0 0 0,8-14 0-2,21-3 1 3,25 7-1-1,38 3-2-1,43 7-8-1,39 0 7 2,29 0 3 0,13-7 4 0,54 2-2-1,64-2 3 0,49 6-4 3,24 1-1-4,17 0-5 0,-16 0 3 3,-27 0 0-2,-24 10 4 1,-41 12 13-2,-35-5-15 3,-33-10 0-2,-19-3 0 1,-13-1 0-3,-16 10 0 4,-60 10 0-1,-42 4 0 0,-37 5 0-2,4-7 0 2,-2-4 0 0,19-4 0-1,24-9 0 1,28-3 0-2,25-5 0 5,23 0 0-6,23 0 0 1,11 0 0 2,7 0 0 0,46-3 0 1,4-9 0-3,-4 12-137 3,-13 0-63-2,-36 8-118 2,0 19-331-4</inkml:trace>
    </iact:actionData>
  </iact:action>
  <iact:action type="add" startTime="15617">
    <iact:property name="dataType"/>
    <iact:actionData xml:id="d3">
      <inkml:trace xmlns:inkml="http://www.w3.org/2003/InkML" xml:id="stk3" contextRef="#ctx0" brushRef="#br0">23979 13777 573 0,'0'0'265'5,"0"0"-99"3,0 0 3-1,0 0-24 1,0 0-13 0,0 0-29 0,200-10-9-3,-125-6-11 3,30-1-24 0,24-3 1 0,21-5-12-2,5 7-15 3,0-1-9-2,-14 5 3 3,-22 8 4-6,-31 3-6 4,-25 3-15 3,-31 0-10-4,-19 0 0-1,-13 0 0 1,0 0 0 2,0 0 0-2,-72 0 0 0,-44 6 0 0,-45 2 0 4,-18-3 0-4,3-1 0-1,11-1 0 1,21 1 0 0,33-1 0 4,30 0 0-6,35-1 0 2,27-2 0 0,19 0 0 2,0-2 0-4,30-34 0 3,25 0-31 0,7 12-116 1,-34 24-115-4,-8 0-126 3</inkml:trace>
    </iact:actionData>
  </iact:action>
  <iact:action type="add" startTime="16681">
    <iact:property name="dataType"/>
    <iact:actionData xml:id="d4">
      <inkml:trace xmlns:inkml="http://www.w3.org/2003/InkML" xml:id="stk4" contextRef="#ctx0" brushRef="#br0">18758 12084 411 0,'0'0'293'5,"0"0"-142"3,0 0-39 0,0 0 3-2,0 0-32 3,0 0-4-2,0 0 5 1,129 0 9-1,-78-3-24 0,8-11-6 2,28 0 18-2,23-5-8 0,33 4 14 1,45 0-14 0,24 6-11 0,26-1-28 0,23 8 0-1,15 2 5 0,19-4-28 2,10 4-11-4,-8 0 0 8,-12 0 0-5,-34 0 0-3,-39 0 0 0,-39 12 0 2,-50-5 0 2,-41-3 0 0,-34-4 0-2,-30 0 0-1,-18 0 0 2,0 0 0-1,0 0 0 2,-17 0-168-4,-14 0-141 3,-11 10-55 3</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2525">
    <iact:property name="dataType"/>
    <iact:actionData xml:id="d0">
      <inkml:trace xmlns:inkml="http://www.w3.org/2003/InkML" xml:id="stk0" contextRef="#ctx0" brushRef="#br0">27463 1462 19 0,'0'0'25'4,"0"0"-3"0,0 0 13 4,0 0 58 0,0 0-14 1,0 0-23-4,0 0 15 3,-88 96 1 0,86-93-6 0,2-3 20-2,0 0 24 2,0 0 11 0,0 0-6 0,0 0-21-2,0 3-4 2,0-3 37 0,0 0-16 0,0 0-18-2,0 0-30 2,0 0-15 0,0 0 19 0,0 0-16 0,0 0-2-2,0 0-23 2,2 0 28 0,13 0-18-2,7 0-5 2,2 0-10 0,-1 0 9 0,2 0-4-2,0 0-7 2,2 0 1 0,6 0 1 0,-2 0-21-1,3 0 0 20,-5 0 0-27,-1 0 0 0,-1 0 0 3,0 0 0 19,1 0 0-21,3 0 0-1,-5 0 0 6,6 0 0 2,-5 0 0 1,0 0 0-1,1 0 0-2,-6-3 0 4,4 3 0-4,2 0 0 2,-4 0 0-3,3 0 0 4,1 0 0-1,-1 0 0 0,4 0 0-2,-3 0 0 1,4 0 0 3,2 0 0-1,-5 0 0-1,6 0 0-3,-1 0 0 2,-6 0 0 1,-1 0 0-2,1 0 0 1,-6 0 0 2,2-3 0-1,-4 3 0-3,7 0 0 7,-3 0 0-6,0 0 0 2,-2 0 0-3,5 0 0 3,-6 0 0 0,-1 0 0-1,6 0 0 0,-5-3 0 2,1 0 0 3,7 1 0-7,-4 0 0 0,-4-1 0 1,-1-1 0 3,2 1 0-1,-3 1 0-3,-1 2 0 4,0-3 0-2,1 3 0 3,-1 0 0-5,0 0 0 6,6 0 0-3,-1 0 0-2,4 0 0 0,0 0 0 1,-4 0 0 1,1 0 0-1,8 0 0 3,-1 0 0-4,1-2 0 3,5-1 0-3,-1 0 0 0,-3-3 0 2,1 4 0 0,-3-1 0 0,-5 3 0 0,5 0 0-3,0 0 0 4,-1 0 0-1,4-2 0-2,-6 2 0 3,7-3 0-2,-1 3 0 1,-1-3 0 0,2 3 0-2,0 0 0 5,-1 0 0-5,6 0 0 1,-7 0 0 0,3 0 0 0,0 0 0 1,-3 0 0 1,8 0 0-5,0 0 0 6,1 0 0-3,6 0 0-1,-6 0 0 2,1 0 0 0,-1 0 0 1,-3 0 0-5,4 0 0 10,0 0 0-8,-2 0 0 1,0 0 0-1,0 0 0 1,0 0 0-1,4 0 0 3,2 0 0-3,-2 0 0 4,0 0 0-2,1 0 0-2,-3 0 0 0,2 0 0 2,-4 0 0 0,7 0 0 0,-3 0 0-3,4 0 0 6,-4 0 0-3,1 0 0 0,-7 0 0-4,-2 0 0 5,-1 0 0-2,-2 0 0 2,3 0 0-1,-5 0 0-3,5 0 0 3,2 0 0-1,8 0 0 1,0 0 0-1,2 0 0 1,3 0 0 0,0 0 0 2,-2 0 0-6,5 0 0 4,4 0 0 0,-8 0 0-2,4 0 0 3,-2 0 0-2,-2 0 0 3,-4 0 0-6,-2 0 0 5,-7 0 0-2,0 0 0 3,-3 0 0-6,-1 0 0 4,-7-4 0 0,1-3 0 0,-7-2 0-2,-2 4 0 1,-7 0 0 3,-1 2 0-4,-1 1 0 4,-1 2 0-6,1 0 0 4,-2 0 0 0,1 0 0-2,1 0 0 3,-6 0 0-2,4 0 0 2,-5 0 0-4,-3 0 0 4,0 0 0-2,0 19 0 2,-7-7-181-4,-14 14-326 4</inkml:trace>
    </iact:actionData>
  </iact:action>
  <iact:action type="add" startTime="5952">
    <iact:property name="dataType"/>
    <iact:actionData xml:id="d1">
      <inkml:trace xmlns:inkml="http://www.w3.org/2003/InkML" xml:id="stk1" contextRef="#ctx0" brushRef="#br0">6511 3995 497 0,'0'0'319'7,"0"0"-153"-1,0 0-12 3,0 0-25-2,0 0-15 3,0 0-28-6,186 48-5 4,-117-33-9 0,23-7 3 0,24-2-17-2,18-4-4 2,24-2-4 0,11 0-16 0,4 0-8-2,-5-11-13 2,-13-9 3 2,-7 1-5-3,-8 9 13-1,-12 3-13 2,-15 7 11 4,-16 0-8-1,-25 0 3-9,-22 0-13 6,-22 0-4-2,-17 0 0 2,-8 0 0-4,-3 0 0 6,0 0 0-1,-11 0 0-3,-60 0 0 0,-37 0 0 2,-47 0 0 0,-22 0 0 2,-22-26 0-4,-7-6 0 4,-4-4 0-4,10 8 0-1,17 9 0 1,23 14 0 2,32 5 0 2,21 0 0-1,22 4 0-5,30 13 0 6,20-2 0-4,18-7 0 3,14-5 0-5,3 0 0 5,0 4 0-2,75 7 0 1,42 8 0 0,47-2 0-2,19-1 0 4,9-4 0-4,-12 5 0 0,-16-1 0 2,-29-6 0 1,-23-1 0-1,-14-7 0-2,-20-2 0 2,-10-3 0 2,-22 0 0-1,-19 0 0 4,-16 0 0-10,-11 0 0 3,0 3 0 2,0 3 0-4,-50 4 0 5,-42-1 0 0,-39-5 0-4,-12 0 0 3,-11-4 0-3,-2 0 0 4,16 0 0-1,16 0 0-2,24 0 0 2,21 0 0 1,21 0 0-2,24 0 0-1,16 0 0 2,11 0 0 1,7 0 0-3,0 0 0 0,0 0 0 4,0 0-89-4,0 0-157 3,13 2-158-3</inkml:trace>
    </iact:actionData>
  </iact:action>
  <iact:action type="add" startTime="10929">
    <iact:property name="dataType"/>
    <iact:actionData xml:id="d2">
      <inkml:trace xmlns:inkml="http://www.w3.org/2003/InkML" xml:id="stk2" contextRef="#ctx0" brushRef="#br0">16432 4008 11 0,'0'0'40'6,"0"0"6"2,0 0-16 0,0 0-28-2,0 0 1 2,0 0 3 0,0 0-3 0,-27 0 1-2,6 0 8 2,0 0 8 0,-5 0-11 0,5 4-9-2,-3-2-5 3,17-2-28-2,2 0-70 2</inkml:trace>
    </iact:actionData>
  </iact:action>
  <iact:action type="add" startTime="11378">
    <iact:property name="dataType"/>
    <iact:actionData xml:id="d3">
      <inkml:trace xmlns:inkml="http://www.w3.org/2003/InkML" xml:id="stk3" contextRef="#ctx0" brushRef="#br0">16432 4008 291 0</inkml:trace>
    </iact:actionData>
  </iact:action>
  <iact:action type="add" startTime="11395">
    <iact:property name="dataType"/>
    <iact:actionData xml:id="d4">
      <inkml:trace xmlns:inkml="http://www.w3.org/2003/InkML" xml:id="stk4" contextRef="#ctx0" brushRef="#br0">16432 4008 291 0,'196'-30'535'0,"-196"30"-330"0,-17 0-84 1,-80 0-13 4,-63 0 111 3,-47 17-57-1,-26 16-56 1,9-6-44-1,24-8-22-1,36-7-29 3,36-9-3 2,38-3-8-4,36 0-1-1,26 0-35 1,28-15-58-1,17-28-82 4,32 16-69-6,5 1-364 5</inkml:trace>
    </iact:actionData>
  </iact:action>
  <iact:action type="add" startTime="11923">
    <iact:property name="dataType"/>
    <iact:actionData xml:id="d5">
      <inkml:trace xmlns:inkml="http://www.w3.org/2003/InkML" xml:id="stk5" contextRef="#ctx0" brushRef="#br0">18923 4377 934 0,'0'0'255'3,"-210"-12"18"4,52 12-82 1,-10-4-78-1,4-3-46 0,12-10-40 1,21 7-15 0,28-2-12-2,29 5 0 2,29-3-52 1,30-7-84-2,15 10-102-1,15-5-91 2</inkml:trace>
    </iact:actionData>
  </iact:action>
  <iact:action type="add" startTime="12588">
    <iact:property name="dataType"/>
    <iact:actionData xml:id="d6">
      <inkml:trace xmlns:inkml="http://www.w3.org/2003/InkML" xml:id="stk6" contextRef="#ctx0" brushRef="#br0">27937 4080 736 0,'0'0'317'6,"0"0"-138"1,0 0-70 1,-182 19 63-3,3-8-16 4,-40-9-44-1,-15-2-34-2,-7 0-36 2,9 0-29 0,24 4-13 0,26 9 0 2,25 4-37-3,43 3-90-1,41-4-76 4,73-15-152-6,26-1-432 4</inkml:trace>
    </iact:actionData>
  </iact:action>
  <iact:action type="add" startTime="13318">
    <iact:property name="dataType"/>
    <iact:actionData xml:id="d7">
      <inkml:trace xmlns:inkml="http://www.w3.org/2003/InkML" xml:id="stk7" contextRef="#ctx0" brushRef="#br0">31060 4699 793 0,'0'0'323'3,"0"0"-156"3,0 0-65 2,-335 43 65 0,74-29-38 0,-36-9-34-2,-23-2-35 2,12-3-27 1,47 2-21 0,44 5-12-5,60 0-34 5,60 4-71-1,45-9-91 0,56-2-167-2</inkml:trace>
    </iact:actionData>
  </iact:action>
  <iact:action type="add" startTime="15741">
    <iact:property name="dataType"/>
    <iact:actionData xml:id="d8">
      <inkml:trace xmlns:inkml="http://www.w3.org/2003/InkML" xml:id="stk8" contextRef="#ctx0" brushRef="#br0">14243 5073 489 0,'0'0'90'4,"0"0"5"4,-244 22 15-2,134 3-22 2,-16 1-37 0,-17 7-9 0,-14 8 0-2,-8 12 13 2,-3 14 12 0,9 12-8 0,8 17 7-2,11 12-17 7,3 6 3-10,1 8-17 7,3 0 7-6,7 1-16 4,4 2-8 0,7 7 4 4,8 3-4-5,13-1 8 1,12-14-2-2,19-25-10-1,10-29-11 3,24-28-1 2,8-19-2-4,9-13 0 1,12-6-7-2,0 0-50 3,12-22-22 0,23-14-17 1,-17 19-115-4,-2 5-376 5</inkml:trace>
    </iact:actionData>
  </iact:action>
  <iact:action type="add" startTime="16415">
    <iact:property name="dataType"/>
    <iact:actionData xml:id="d9">
      <inkml:trace xmlns:inkml="http://www.w3.org/2003/InkML" xml:id="stk9" contextRef="#ctx0" brushRef="#br0">9770 9995 740 0,'0'0'183'4,"0"0"-106"5,0 0 14-2,0 0-3 2,0 0-26-4,0 0-15 4,-189 144-2-2,139-58-7 1,-3 17 1-1,11 17 3 1,0 8-4 0,8 7-3-1,3 1-5-1,7 4-1 2,6-6-12 0,4-9 7 4,-2-12-6-10,3-20-3 7,1-19-6-2,3-20-9 2,1-21 2-1,-1-16-1 0,9-15-2-3,-7-2-3 5,-5 0-11-5,-15-35-2 3,-16-26 17 0,-6-8-2 0,-9-15-3-2,0-3-6 2,3 5-3 0,9 8 4 0,16 14-1-1,13 19 10 0,9 13-5 4,8 18 4-4,0 7 2-1,0 3 3 3,4 0 44-3,24 36-21 1,12 24 4-2,2 15 4 5,10 14 18 0,-1 5-12-5,4 4 2 1,-3-8-13 2,-8-12 9 3,-2-11-7-4,-12-26-1-2,-12-16 1 1,-11-19-9 3,16-6-13-2,9-31-5 1,20-40 4-2,18-21-8 5,4-14 0-4,8 5 0 0,-4 10 0-1,-6 26 0 2,-12 25-8-1,-12 20-49 1,-11 20-80-1,-9 0-61 1,-28 20-106 1,0 20-194-4</inkml:trace>
    </iact:actionData>
  </iact:action>
  <iact:action type="add" startTime="17436">
    <iact:property name="dataType"/>
    <iact:actionData xml:id="d10">
      <inkml:trace xmlns:inkml="http://www.w3.org/2003/InkML" xml:id="stk10" contextRef="#ctx0" brushRef="#br0">11704 17484 547 0,'0'0'167'3,"0"0"-60"5,0 0 31 0,0 0-25 0,0 0-39-2,0 0 2 3,155-12 0-2,-94-1-8 2,15-1 1-4,16 3-31 3,16-5-8 0,18-3-7 0,11 0 1-2,11-9-3 2,14 1-5 0,7-2 4 2,20 2-4-4,14 4 9 1,17 10-20 3,15 7 11-4,10 6-6 0,7 0 3 5,7 0-1-2,-4 0-1 3,3 6 1-10,4 7-12 2,3-11 7 3,13 3-2 4,6-5 6-6,2 0-8 1,3 0 5 3,-2-5 1-1,-14-16-2-2,4-4-7 4,-4 0 1-1,4 9 2-4,12-1-2 0,-4 10 12 4,-2 1-12-1,-4 6 8 0,-5 0-4-2,-9 0 2 4,2 0-5-2,4 0 0-3,2 0-2 2,9 6 0 2,-1 7 7-2,-5 6-2 3,-2 2 7-6,-12-1-9 5,-9 3 4-1,-2-6-7-1,0 2 0-1,9-2 1 2,5-3 1 0,0-1 0 0,-1-1-1 0,-5-5 9-2,-4 5-9 3,-9-12 2-2,-6 5-3-1,-2-5-3 2,2 0 3 0,0 3 0 0,4 3 7-2,-5-1-7 4,-5 1 7-4,1 0-4 3,-7 1 12-4,-9 3-11 4,-4-3 7-2,0-2-11 1,3-2 0-2,7-1 4 2,3-2 0 1,8 0 3-4,-2 0-6 5,-3 0 13-4,-2-2-9 3,-5-13 4-2,-4-2-1-1,-6-6-8 3,4 1-1-2,0-3 1 1,8-1 2-2,8 0-1 4,-8 6 4-3,-6 3 0 3,-14 3 9-7,-10 5-8 5,-17 6 5 0,-11-7-6 0,-16-1-1-2,-19-4-3 2,-18-2-1 1,-20-6 4-2,-19 7-1-2,-14 3 13 4,-14 3-16-1,-19 5 0 0,-10 3 0-2,-14 2 0 2,-5 0 0-1,0 0 0 1,0 0 0-2,0 0-28 3,-11 0-74 0,-37 0-32-3,-17 0-31 1,-33 0-67 1,47 0-56 0,-10 2-444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9508">
    <iact:property name="dataType"/>
    <iact:actionData xml:id="d0">
      <inkml:trace xmlns:inkml="http://www.w3.org/2003/InkML" xml:id="stk0" contextRef="#ctx0" brushRef="#br0">7629 5584 359 0,'0'0'174'5,"0"0"-55"4,0 0-3-3,0 0-50 2,0 0-27 0,0 0 15 0,0 0 14-1,0 0-11 0,0 0 11 1,0 0-19 0,-32-8 0-2,-3 8-8 2,-6 0-24 0,-6 16 4 0,-2 1-17-2,-6 2-2 2,6 3-2 0,-1 2 0 0,5 7 0-2,-3 5 2 1,9-1-1 3,0 5 8-2,3 3 4-2,9-3-7 2,3 1-2 0,6 0-3 0,5 3 6-1,5 2 16 0,8 6-3 2,0 3 4-2,11-4-6-1,31 5 7 2,17-7-9 0,10 4 8 0,9-7-17-2,4-3 3 2,-2-10-3 0,-1-13-2 0,-5-18 1-3,-5-2-4 8,0-29-2-4,-7-35-4-5,-7-16 4 2,-16-13-6 2,-13-5 4-2,-18 6-1 3,-8 8 0-2,0 19-7 2,-12 14-22-1,-18 15-28-1,-4 11-44-3,0 8-23 5,16 17-83 0,9 0-211-2</inkml:trace>
    </iact:actionData>
  </iact:action>
  <iact:action type="add" startTime="10198">
    <iact:property name="dataType"/>
    <iact:actionData xml:id="d1">
      <inkml:trace xmlns:inkml="http://www.w3.org/2003/InkML" xml:id="stk1" contextRef="#ctx0" brushRef="#br0">7350 6498 440 0,'0'0'250'6,"0"0"-141"2,0 0-26-2,0 0-9 2,-7 147-38 0,-1-83 17-1,3 1 9 0,4-2-7 1,1-1 9 0,0 0-16-1,0-9-8 0,0-3-14 1,-3-14-10 0,-2-11-9 0,-3-13-3-1,6-5-4 0,-1-7-5 2,-3 0 1-2,-4-3-12-1,-7-35 11 2,0-12 8 0,-1-5-5 0,-6 2 2-3,2 7 0 4,6 12-1-2,5 8 2 2,5 16-3-2,3 7 5 3,3 1 1-5,0 2-3 3,0 0 6-2,0 0 17 2,0 8 31 0,0 22-46 0,0 3 5 0,3-3 16 3,20 3-7-3,4-6 2-3,-5-2-2 0,6-6 2 2,-1-11-16 1,0-8 13 1,8 0-13-3,0 0-7 4,3-30-2-3,2-9-2 1,-3 1 0-3,-8 3-5 2,-3 10-19 1,-12 8-57 1,-14 15-105-3,0 2-78 1</inkml:trace>
    </iact:actionData>
  </iact:action>
  <iact:action type="add" startTime="11046">
    <iact:property name="dataType"/>
    <iact:actionData xml:id="d2">
      <inkml:trace xmlns:inkml="http://www.w3.org/2003/InkML" xml:id="stk2" contextRef="#ctx0" brushRef="#br0">8174 7502 824 0,'0'0'269'6,"0"0"-95"1,162 0 21 0,-75 0-81 2,23 0-28-2,29 0-12-2,24 0-11 3,22 0-36 1,-3 0-3-1,-8 0-4-2,-22 0-9 2,-31 0-4 2,-21 19-7-2,-29-2 0-3,-27-3-64 4,-22-1-97-2,-22-9-120 1,-22-4-205-3</inkml:trace>
    </iact:actionData>
  </iact:action>
  <iact:action type="add" startTime="11969">
    <iact:property name="dataType"/>
    <iact:actionData xml:id="d3">
      <inkml:trace xmlns:inkml="http://www.w3.org/2003/InkML" xml:id="stk3" contextRef="#ctx0" brushRef="#br0">27026 7638 515 0,'0'0'381'5,"0"0"-196"3,0 0-54-3,0 0-33 4,0 0-12-1,159-52 8 0,-66 39 0-2,33-1-6 2,39 1-17 0,31 5-3 0,18 5-21-3,5 3-4 4,-8 0 1-1,-20 17-27 2,-23 7-6-5,-32 0-6 6,-35-7-3-3,-34-9-2-2,-32-8-23 0,-22 0-57 1,-13 0-119 1,-8-16-121-1,-32 2-104 0</inkml:trace>
    </iact:actionData>
  </iact:action>
  <iact:action type="add" startTime="16522">
    <iact:property name="dataType"/>
    <iact:actionData xml:id="d4">
      <inkml:trace xmlns:inkml="http://www.w3.org/2003/InkML" xml:id="stk4" contextRef="#ctx0" brushRef="#br0">21789 9805 420 0,'0'0'170'4,"0"0"-62"3,0 0-45-1,0 0-13 3,0 0-8-1,0 0 30 0,0 0-4-2,0 0 7 1,0 25 4 2,0-12-13-1,0 4-15-2,0 0-11 2,0 2 10 0,0 5-25 0,0 5-3-2,0 0-9 2,0-3-2 0,0-1-1 0,0-6-2-1,0-3 3 0,10-1-7 2,5-4 10-2,1-1-9-1,2 2 6 2,-4-4-11 0,2-1 1 0,-1 3 0-2,1-8 1 2,1 2 2 0,11-4-4 0,-1 0 0-2,6 0 1 2,1 0-5 2,0-16 4-3,-4 1 0-1,-2 1-3 4,-14 7 3-2,-4 6 0-3,-7 1 0 2,-3 0 1 0,0 0 1 3,0 0 5-4,0 10 12 0,0 33-12 3,0 5-6-1,-7 13 2 0,-10 1-3 0,-2 1 0 0,4 4 0-1,-3-8 2 2,2-7-4-5,3-5 4 3,5-21 1 1,2-11 0 0,6-13-4 0,0-2 1-2,0 0-3 2,0 0 1 0,0-19 0 1,21-25 2-4,6-10-1 5,1-1-2-3,-5-1 6 0,2 4-6 1,-3 8 3 2,-7 9 0-2,3 11 0-5,-4 8 0 5,3 2 0 0,2 4 1-1,0-2 0-1,7 4 0 4,2 2 13-2,10 1-5-2,4 0 5 3,8-2 1-4,2 3 1 4,6 0 5-1,0 2 0-1,8 0-1 0,5-2-9 2,0-1 0-2,6 0-4-2,-3-2 4 4,4 4-2 1,-3-3 1-2,5 0 0-2,-4 2-4 1,-2 3 3 0,-4 1 0 1,5 0-2-3,-5 0-4 4,2 0 5 1,-1 0-6-3,2 0-2-2,3-6 0 3,-5 0 1 3,1 4 0-5,-3 2-1-2,4 0 3 5,3 0-2 0,2 0 5-2,2 0-2-1,2 0 7 2,-10 0-11 0,0 0 3 0,-8 0 4 3,-8 0-2-4,6 0-5 2,-3 0 0-4,6 0 0 0,0 0 2 2,1 0 3 3,-5 0-3-4,2 0-1 0,-8 0 2 2,-4 0 2 0,-1 0 2 0,-7 0-1 0,-3 0 1-2,-9 0-5 7,-3 0 3-8,-5 0-4 2,-2 0 3-1,0 0-2 1,-4 0-2 0,0 0 3 2,4 0 3-4,-4 2-4 4,3 4-2-1,-2-4 0-2,-4 2 2 1,3-4-3 2,0 0 3-2,-2 0-2 0,-8 0 0 0,2 0-1 1,-6 0 1 0,0 0-1 0,2 0 0-1,8-4-4 1,8-23 2 0,3-8 6 0,1-9-4-1,-1 0 1 1,-2 5-3 0,-7 5 1-3,-4 5-2 3,-4 13-15 2,-4 5-80-3,-3 6-69-1,0 5-102 0,0 0-227 2</inkml:trace>
    </iact:actionData>
  </iact:action>
  <iact:action type="add" startTime="21162">
    <iact:property name="dataType"/>
    <iact:actionData xml:id="d5">
      <inkml:trace xmlns:inkml="http://www.w3.org/2003/InkML" xml:id="stk5" contextRef="#ctx0" brushRef="#br0">8587 13739 400 0,'0'0'143'4,"0"0"-45"4,-224 24 25 0,117 6-9 0,-2 7-60-2,-1 6-5 2,6 15-8 1,13 7-7-2,12 12-2-1,13 0 13 2,21 2-3 0,17 3-1 0,25-3 4-2,3 5-6 2,34 2-16 0,48-11 0 0,21-5-4-2,25-21-3 6,9-25 12-8,-10-21-10 7,-9-3 11-8,-23-43-18 6,-28-32-11-1,-22-25 0 0,-23-25-4-2,-22-8 0 2,0 1-38 0,-13 15-43 0,-20 27-45-2,7 79-68 2,9 11-223 0</inkml:trace>
    </iact:actionData>
  </iact:action>
  <iact:action type="add" startTime="21726">
    <iact:property name="dataType"/>
    <iact:actionData xml:id="d6">
      <inkml:trace xmlns:inkml="http://www.w3.org/2003/InkML" xml:id="stk6" contextRef="#ctx0" brushRef="#br0">9236 14805 169 0,'0'0'309'5,"0"0"-174"-1,-248-10-11 6,131 10 1-3,-13 10-63 1,6 9-12-2,9 15-10 2,21 14 0 0,16 15 1 0,26 14 9-2,18 11 4 1,23 4-4 2,11 10 0-1,28 2-11-2,53 4-16 2,34-11 13 0,28-9-12 2,18-26-16-6,1-25 7 4,-4-35 18 1,-20-2-20-2,-24-47-6 0,-32-33-5 6,-31-26-4-7,-33-26 3 1,-18-12-2 0,-6-3-28-2,-51 6-77 2,-17 18-56 2,32 94-118-3</inkml:trace>
    </iact:actionData>
  </iact:action>
  <iact:action type="add" startTime="23696">
    <iact:property name="dataType"/>
    <iact:actionData xml:id="d7">
      <inkml:trace xmlns:inkml="http://www.w3.org/2003/InkML" xml:id="stk7" contextRef="#ctx0" brushRef="#br0">19959 15798 441 0,'0'0'161'5,"0"0"-77"4,0 0 15-3,0 0-64 2,0 0 17 0,0 0 8-2,0 0-4 3,-36 174 6-2,36-131-13 2,0 0 6-2,0-1-8-1,0-7 0 2,3-3-24 0,13-6-12 0,10-8 11-2,5-6-5 2,7-10-17 0,4-2-3-2,9 0 2 2,0 0 1 0,1 0-1 2,3-10 2-3,-10 1-1-1,-3 1 1 2,1 3-2 0,-7-7 2-2,-5 8-2 3,-1 0 2-2,-2 4-1 2,-4 0 0-4,3 0 2 3,1 4 0 0,-1 19 1-1,-3 13-3 0,4 5 6 1,-4 8 1-1,-1 6-5 4,-1 2-2-3,-9 4 2 0,0-3-1-1,-6-16 4-2,-3-11-4 2,-1-19 3 0,-3-5-4 0,0-7 0 1,4 0-1 0,-1 0-9-1,3-13-14 0,2-20 19 3,6-7 3-6,3 0 4 5,4 8-1 3,0 8-1-7,3-5-1 4,10 10 1-4,3 0 0 3,5 3 1-1,8 1-1 0,6 5 0 0,9 8 3 1,7 2 7 0,8 0-1-1,3 0 5 0,5 0-5 1,-4 0 1 3,-5 0 7-4,-1 2 7 1,2 0-7-3,-3-2-12 4,-7 0 2-3,-13 0-5 3,-5-12-2-2,-13-11-2-1,-4-9 1 1,-8-9-2 0,-3-6 1 1,-12-2-1 3,-10 7-3-3,-2 15-2-5,0 8-51 5,0 6-40 0,-11 13-118-3,-7 0-210 3</inkml:trace>
    </iact:actionData>
  </iact:action>
  <iact:action type="add" startTime="25508">
    <iact:property name="dataType"/>
    <iact:actionData xml:id="d8">
      <inkml:trace xmlns:inkml="http://www.w3.org/2003/InkML" xml:id="stk8" contextRef="#ctx0" brushRef="#br0">17926 16415 712 0,'0'0'221'6,"-329"188"-33"2,21 0-4-2,-96 48-11 2,-94 40-69 3,-34 34-16-5,-7-5-15 0,23-10-15 2,42-43-27 5,54-47-29-6,55-45-2-2,75-51-2 2,96-30-13-2,85-41-25 6,96-32-34-7,59-12-33 3,121-67-58 2,-20 4-56-1,4-2-132-2</inkml:trace>
    </iact:actionData>
  </iact:action>
  <iact:action type="add" startTime="26237">
    <iact:property name="dataType"/>
    <iact:actionData xml:id="d9">
      <inkml:trace xmlns:inkml="http://www.w3.org/2003/InkML" xml:id="stk9" contextRef="#ctx0" brushRef="#br0">27240 16091 428 0,'0'0'271'5,"0"0"-57"0,-289 52 2 4,11 51-12-1,-108 49-23 0,-93 45-55-2,-58 41 0 4,-43 30-44-1,5 23-13-2,12 0-36 1,33-28-22-3,45-42-10 2,52-45-1 2,60-54 0-3,60-26-53 4,68-28-28-3,81-25-74 1,92-20-23-1,106-23-131-1,63-30-358 2</inkml:trace>
    </iact:actionData>
  </iact:action>
  <iact:action type="add" startTime="28306">
    <iact:property name="dataType"/>
    <iact:actionData xml:id="d10">
      <inkml:trace xmlns:inkml="http://www.w3.org/2003/InkML" xml:id="stk10" contextRef="#ctx0" brushRef="#br0">32587 16210 337 0,'0'0'88'6,"0"0"42"0,0 0-21 2,-189-86-24 0,69 81 4 0,-29 5-20-2,-35 0 28 2,-32 12-45 0,-18 34-6 0,-12 16-24-2,6 25-1 4,11 18-8-3,19 23-4 1,37 19 3-2,33 18 2 2,34 15 13 0,36 9 20 0,40 9 0-2,30 6-7 4,45 2-8-4,79-9-18 3,57-3 16-4,46-28-8 3,35-21 0 5,23-30-12-9,10-41 3 6,-9-45-1-6,-18-29-2 4,-27-17-10-2,-13-74-2 0,-28-39-2 3,-21-38 8 2,-24-40-9-4,-29-25 5 0,-40-10-3-1,-27-1 3 0,-41 14 0 3,-18 28-4-1,-39 18 0-2,-56 28 2 2,-32 28 1 1,-34 16-3-5,-22 11 8 5,-20 14-5-1,-20 13 2 0,-15 16-1-2,-9 14 3 1,9 21 0 2,9 0-3-1,20 15-3-3,18 8 3 4,11 5 0 2,13 50 3 0,14 31-1-9,19 29 13 4,19 37 19 2,19 37 11-1,13 32 2-1,15 17-4 5,27 9 5-4,27 10-21 0,14-18 18-2,65-2-24 4,60-8-4 1,60-16-10-4,58-16 13 2,56-21-11-3,50-47-6 5,38-76 1-3,23-53-4-1,12-139-2 2,-23-80-6 2,-50-50 3-1,-77-33-5-2,-103 3-22-1,-83-1-46-1,-80 3-77 4,-49 217-120-3,-46 25-422 4</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8160">
    <iact:property name="dataType"/>
    <iact:actionData xml:id="d0">
      <inkml:trace xmlns:inkml="http://www.w3.org/2003/InkML" xml:id="stk0" contextRef="#ctx0" brushRef="#br0">10108 17491 536 0,'0'0'196'6,"0"0"-102"-2,0 0 38 5,0 0-51-1,204 43-17-1,-114-43-22 0,36 0 15 1,40 0 2-1,43 0-9 1,38-12 4 0,31-7-8 0,25-12-9 3,14-3-14-7,-6-12-1 3,-8-2-9 5,-8-12 0 2,-3-8-1-13,5-11-6 3,2-23 9 4,-4-16-6-2,-3-27 5 5,-27-18-9-7,-18-22 3 4,-24 0-8 0,-31-9-4 7,-22-3 2-13,-24-6 0 6,-18-12-2-1,-29-15 8-1,-19-6-8 0,-17 0 11 4,-19 5-6-5,-14 14-1 3,-13 18 0-1,-5 18 1 0,1 20 1 1,0 27 0 0,-1 19 2-1,3 16 12 1,2 20-13 0,8 13 12 0,5 9 0-3,13 11 10 4,12-4-3-2,19 9 2 2,12 1 6-1,17 3-15-1,8 8 20 4,8 5 17-7,2 1-19 3,10 7-28-1,3 3 8 4,-6 3-7-3,-9 5 1 1,-8 3-4 0,-6 2 0-2,0 0-2 1,4 0 1 1,8 0 4 2,0 0-2-5,6 7-6 3,-2 12 2-3,5 4-3 7,1-2 2-5,1 5 2-1,0 0-2 0,5 5 5 1,1 1-1 4,-6 4-1-4,2 0 0-2,3 4 2 3,2-1-4 2,-10-1 0-3,-3-2 0-3,-19-7-3 5,-21-2 0-1,-20-6 2 0,-12-11 2-2,-20-7 3 2,-14-1-2 0,-7-2-4 7,-6 0 2-14,-3 0-1 7,2 0 0-2,2 0 0 2,-4 4 0-2,3-4-3 1,-3 2 1 1,0-2 6 0,0 0-6 1,0 0 0-4,0 0-1 5,0 0-1-2,0 0 1 0,0 0 3-1,0 0-6-1,0 0 4 1,0 0-3-1,0 0 2 2,0-6-2 0,-16-37-3 2,-19-13 1-6,-9-14 8 4,-5-4 0 1,1 0-1-2,0 6-1 0,-1 0 3 0,6 9-2 1,11 13 2 3,5 13-2-6,17 18-4 5,3 6-7-5,7 6 3 3,0 1 9-3,0 2 1 3,0 0 2 0,0 0 6 0,40 16-5-1,12 26 11 2,6 8-13 0,1 9-3 0,6 1 2-2,-3 3-1-2,-2 3 2 2,-9-7-1 1,-9-6 1-3,-13-12 0 3,-14-12 9 0,-15 0-11 0,0-3 5 0,-31 7-5-1,-28 4 0-1,-16-6 1 3,-9 3 0-4,-5-4 2 4,1-3-2-1,6-5-2 0,5-3 4-3,13 0-1 6,16-6-2-5,17 3-1 4,10-9-13-5,3 1-55 2,7-6-52 2,4 1-41-2,7-3-72-1,0 3-119 2</inkml:trace>
    </iact:actionData>
  </iact:action>
  <iact:action type="add" startTime="10352">
    <iact:property name="dataType"/>
    <iact:actionData xml:id="d1">
      <inkml:trace xmlns:inkml="http://www.w3.org/2003/InkML" xml:id="stk1" contextRef="#ctx0" brushRef="#br0">25964 11597 342 0,'0'0'178'3,"0"0"-36"2,0 0 43 4,0 0-40-1,0 0-45 0,0 0-33-2,0 0 0 3,-40-5-19-2,-40 5 58 1,-19 0-28-2,-21 0-7 2,-10 0-10 0,-12 0-8 0,1 7-15-2,4-7-12 2,10 3-7 0,9-3-7 2,8 0 5-5,15 0-14 7,20 0 5-2,26 0-7-6,19 0 1-2,19 0-2 7,10 3-1-1,1-3 1 0,0 0 0-2,0 6 12 3,0 13-7-1,0 13 1 1,0 15 1-5,0 16 0 5,0 8-6-2,0 17 2 4,0 8-2-6,0 14 0 4,0 1 4-1,0 4 1-2,0 2 12-1,0 4-17 4,0-4 8-1,0 6 1 0,0-2-7-2,0-2 2 2,0 6-3 0,0-3 4 4,0-9-5-8,0-7 12 3,0-13-13 0,0-9 5 1,0 2-5-3,1-10 0 3,5 0 5 0,-3-3-5 3,-3-14 0-6,0-1 0 4,0-10 0-2,0 0 1-1,0 0 0 0,2 8 3 2,4-1-8 0,4 2 4 0,-2 3 0-2,-5-8 0 3,0-8 1-1,1-12-2 2,-4-16 2-5,0-8 3 4,0 4-3-3,0 7-2 2,0 5 1-3,0 7-1 4,0 2 0-2,0 2 1 1,3-7-1-2,-3-12 2 3,3-8-3-1,-3-8 4-1,3 0-3 0,-3 0 5 0,0 0-7 1,1 0 3 1,-1 0-2-5,0 0 1 5,0 0 2-2,0 0-2 2,0 0 4-3,0 0-5 3,0 0 5-2,0 0-5 2,0 0 4-4,0 0-4 3,0 0 2 0,0 0 0 0,0 0-1-2,0 0 0 2,0 5 1 0,0 12 0 0,0 8-1-1,0 8 1 1,0-6-15-1,0-4 7 1,0-6 6-2,0-5 1 2,0-7-3 0,0-5 2 0,0 0 1-2,0 0 0 3,0 0-10-2,0 0 2 2,0 0 2-4,17 0 7 3,14 0 0 0,11 2 0 1,5 2 1-4,7-2 1 4,9-2-4-1,0 0 4 0,4 0-5-2,-2 0 6 1,-2 6-4 3,5-1 1-3,-2 1 0-2,7 0 0 4,2-2 1 3,6 6-3 2,0-5 5-13,1 3-1 5,-3 0 0-1,-4-3-1 4,-9-2 0-5,-12-3 0 5,-12 0-1-2,-14 0 1 3,-14 0-1-3,-7 0 1 0,-7 0 1 0,0 0 2 0,0 0-5-1,0 0 1 2,0 0 0 2,0 0-2-1,0 0 2-4,0 0-5 2,0 0 1 1,0-29 3-1,0-16 1 0,0-16-1 2,6-4 3-2,4-16-4 2,1-13 3-4,5-18-4 2,2-11 4 1,3-11-2 0,-2-11 1-1,-2-11 0 0,-5-9 0 2,-2-9 3-2,-7-15-2 1,-3-5-1-2,0-11 0 4,-6-4 1-3,-21 2-1 0,-4 7-1 3,5 6 1-5,0 19-2 2,9 19 7-1,-1 17-7 5,5 29 6-6,8 28-4 5,2 32 0-6,3 26-1 4,0 16-1 0,0 8 2 0,0 0-2-2,0 0-28 2,14 0-89 1,20 8-61-2,-21 3-153-1,1 2-460 2</inkml:trace>
    </iact:actionData>
  </iact:action>
  <iact:action type="add" startTime="13029">
    <iact:property name="dataType"/>
    <iact:actionData xml:id="d2">
      <inkml:trace xmlns:inkml="http://www.w3.org/2003/InkML" xml:id="stk2" contextRef="#ctx0" brushRef="#br0">28986 14879 512 0,'0'0'207'2,"0"0"-86"6,0 0-53 0,0 0-3 0,-187 83 42-2,77-70-37 2,-19 4 6 0,-3 3-1 0,-16-3-3-2,-2 8 18 2,6-2-33 0,-1-4-2 0,1-3-8-2,-4-5-11 2,-14-3-6 0,-20-2 11 3,-10-4 6-6,-7 2 3 1,0-4-9 3,7 1-11-1,9 2-1-2,8-3-10 2,9 3-3 0,13-3-9 6,10 0 9-12,3 0-7 3,9 0-4 4,7 0 9-1,5 0-10-3,6 0 8 5,3 0-6-3,2 4 7 1,-5 3-13-3,3-1 0 4,4 4 0-1,0-4 0 0,10 5 0-1,3-1 0 0,-11 2 0 2,7 2 0-2,-5-4 0 0,3 0 0 0,2-6 0 2,2-1 0-2,5-1 0-1,11 1 0 2,3 2 0 0,6 4 0 1,5 5 0-4,5-6 0 5,0 3 0-4,1-3 0 3,2-3 0-4,2-1 0 3,-3-2 0 0,3-2 0 1,0 3 0-4,-3-3 0 3,5 3 0 1,1-1 0-2,1 4 0-1,4-2 0 2,-5 3 0 0,1-2 0 3,-6 2 0-7,-1 0 0 5,-7-4 0-3,-10 3 0 3,-4-1 0-5,-7-5 0 6,4 6 0-4,6-2 0 2,6 5 0-2,13-1 0 3,5 3 0-1,13-3 0 0,17 1 0-2,5-1 0 2,16-6 0 1,1 1 0-2,-3 0 0-2,0-3 0 3,-2 4 0 0,3-4-3 0,2 0 1-2,-3 12 2 2,3 12 1 1,0 20-1-3,0 18 4 1,0 22-4 2,0 11 0 0,-9 12 0-1,0 19 0-1,-6 19 0-1,3 14 0 2,-3 6 0 1,2 0 0-3,-7 4 0 1,1-1 0 2,-2 0 0-1,-3-17 0-2,5-11 0 1,1-16 0 0,5-15 0 1,2-16 0-2,5-14 0 3,6-13 0 0,0-16 0 1,0-14 0-5,0-10 0 1,0-9 0 1,6 0 0 0,9-5 0 0,-1 2 0 2,1-4 0-2,-3-3 0-1,-2 1 0 3,0 3 0-1,-1-6 0 0,3 3 0-3,-1 3 0 3,6-5 0 0,3 5 0 2,6-3 0-3,3 3 0 2,13-8 0-3,16-3 0 1,14 0 0-1,21 0 0 1,13 0 0 3,15 0 0-4,8 0 0 0,5 0 0 3,0 0 0-2,8 0 0 4,8 0 0-3,6 0 0-2,8 17 0-1,5-5 0 5,-2 5 0-6,0 0 0 5,0-4 0-1,3 0 0 2,1-1 0-1,-2-4 0-3,-1 3 0 1,-7 1 0-2,-9-2 0 3,-6 4 0-1,0-2 0 2,7 0 0-3,0-7 0 0,10-2 0 2,0-3 0 1,2 0 0 1,-4 0 0-5,0 0 0 5,-6-3 0-5,-18-2 0 4,-10 5 0-5,-7 0 0 4,-8 0 0 1,-3 0 0-1,-5 0 0-2,-6 0 0 2,-5 0 0 0,1 0 0 4,-5 0 0-8,1 0 0 5,5 0 0-3,2 0 0 0,10 0 0 0,-1-5 0 3,-3-9 0-1,-6-5 0-1,-2 2 0-1,-5-2 0 3,-4 0 0-2,-4 8 0 5,-4-8 0-6,-6 8 0 4,-8-1 0-6,-4 4 0 3,-11-1 0-2,-8 2 0 4,-9 2 0-2,-9 5 0 2,0 0 0-3,-8 0 0 1,-4 0 0 2,-5 0 0-2,-2 0 0-1,-4 0 0 2,0 0 0 0,0 0 0 0,0 0 0-2,0 0 0 2,0 0 0 0,0 0 0 1,0 0 0-4,3 0 0 3,-3 0 0 0,0 0 0 0,0 0 0-2,0-5 0 2,6-17 0 1,6-30 0 1,1-36 0-5,-4-46 0 4,-7-35 0-3,-2-36 0 1,0-39 0 2,0-21 0-4,0-22 0 4,0-6 0-2,0 8 0 1,0 14 0-1,0 19 0 0,0 24 0 4,0 23 0-4,0 37 0-1,0 42 0 1,6 41 0 0,1 36 0 1,-4 28-28-1,-3 7-36 0,0 6-26 1,0 4-86 0,-13 3-21-2,2 1-107 4,4 0-256-4</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7556">
    <iact:property name="dataType"/>
    <iact:actionData xml:id="d0">
      <inkml:trace xmlns:inkml="http://www.w3.org/2003/InkML" xml:id="stk0" contextRef="#ctx0" brushRef="#br0">3234 14450 17 0,'0'0'584'7,"0"0"-478"0,0 0-35-1,0 0-2 2,0 0-39 0,0 0 14 0,0 0 14 0,0 159 21-2,0-136-17 2,0-6-3 0,0 0-4-2,0-3-23 2,0-6 1 0,0-2-14 0,0-6 9-2,0 0-12 2,0 0 10 0,12 0-5 0,9 0-13 0,6 0-4-2,7 0 8 2,-2 0 6 0,8 0 0-2,2-4 9 2,7-6-13 3,1-4 19-5,5-3-8 0,2 7 4 2,5-4-10 4,6 5 5 0,0 7 5-10,1-3-15 4,0 5 15-1,3-3-7 5,-3 3 4-5,7-3-18 7,6-3 8-5,7 1-9-3,-2-3 5 3,5 0-7 4,-7 2 5-4,2 4-1 1,2-3-7-4,1 2 10 4,3-1-11 0,-9 1 13 0,2-2-11-2,-10 3-2 7,-4-7 0-4,2 1-1-5,-4 3 2 1,-3-1-2 3,7 5 7 1,0-3-6-1,4 1 10-3,4 3-8 1,-8-3 2 3,0 1-1 3,-4-2-2-9,-1 0-1 4,1-2 0 1,-1 1 4 0,5-1-5 0,1 0 12 2,6 6-10 2,-2 0 19-11,0 0-14 4,-2 0 7 3,-2 0-5-1,-5 0 2 2,-3 0-3-3,-7 0-3 3,1 0-5-2,-3 0 2 2,1-5 5-4,0 3-5 7,-4-1 6-5,-4 0-5 0,1 3 2 0,0-4 1-2,3 4 0 6,3 0-1-5,3-2-5 2,-6 0 3-3,0-4 0 3,-6-3 2 0,2 1-5 1,0-1 0-4,0-3 0 3,4 1 0 0,-3 3 0-2,3-4 0 3,-3 5 0-2,3-1 0 7,-1-1 0-10,3 4 0 3,0-2 0-1,2 3 0 1,-1 1 0-2,3 0 0 6,3 3 0-1,0 0 0-5,1 0 0 0,7 0 0 3,4 0 0 0,3 0 0 0,3 0 0-2,0 0 0 4,-4 0 0-1,0 0 0-2,2 0 0-3,-3 0 0 5,2 0 0 0,-6 0 0-1,2 0 0-2,2 0 0-1,-1 0 0 3,2 0 0 1,5 0 0-4,0 0 0 6,8 0 0-2,-9 0 0-3,-3 0 0-2,-9 0 0 4,3 0 0 0,-2 0 0 1,4 0 0-4,6 0 0 6,5 0 0-4,8 0 0 3,0 0 0-8,6 0 0 8,-8 0 0-3,-3 0 0 2,-14 0 0-5,-2 0 0 5,3 0 0-1,-5 0 0 1,-2 0 0-1,-2 0 0 1,-6 0 0-4,-6 0 0 1,-10 0 0 0,-7 0 0 5,-5 0 0-4,-11 0 0 1,-5 0 0-4,-8 0 0 4,-4 0 0 0,2 0 0 0,-5 0 0-1,5 0 0 1,-2 0 0 0,2 0 0 0,2 0 0-1,-8 0 0-1,4 0 0 2,-1 0 0 0,-4 0 0-1,3 0 0 0,-3 0 0 1,0 0 0 0,0 0 0-2,0 0 0 2,1 0 0 0,-1 0 0 0,0 0 0-2,0 0 0 2,0 0 0 0,0-10 0 0,0-18 0-1,7-8 0 4,-1-5 0-5,-6 14 0 3,4 10 0-3,-4 13-31 0,0 4-30 2,0-4-67-1,-4-7-97 0,-29 1-60 2,18 6-41-1</inkml:trace>
    </iact:actionData>
  </iact:action>
  <iact:action type="add" startTime="12169">
    <iact:property name="dataType"/>
    <iact:actionData xml:id="d1">
      <inkml:trace xmlns:inkml="http://www.w3.org/2003/InkML" xml:id="stk1" contextRef="#ctx0" brushRef="#br0">22648 10486 318 0,'0'0'380'3,"0"0"-173"5,0 0-27 0,0 0-18 1,-223 6 21-4,94-6-43 3,-24 0-12 0,-5 11-23 0,3 9-31-2,14-3-34 2,19 9-18 0,9-2-22 0,18 4 0-1,9-3-7 0,26-10-74 1,32-8-104 0,28-7-145-2,17 0-219 2</inkml:trace>
    </iact:actionData>
  </iact:action>
  <iact:action type="add" startTime="12768">
    <iact:property name="dataType"/>
    <iact:actionData xml:id="d2">
      <inkml:trace xmlns:inkml="http://www.w3.org/2003/InkML" xml:id="stk2" contextRef="#ctx0" brushRef="#br0">25707 12075 310 0,'0'0'823'4,"0"0"-654"5,-179 0 27-2,7 0-39 2,-23 0-43-4,-2 0-36 3,12 0-12 0,14 0-43 0,23 0-10-2,24 0-13 2,28 0-4 0,27 14-61 1,28-5-53-2,35-9-92 0,6 0-84 1,36 0-140 0</inkml:trace>
    </iact:actionData>
  </iact:action>
  <iact:action type="add" startTime="13308">
    <iact:property name="dataType"/>
    <iact:actionData xml:id="d3">
      <inkml:trace xmlns:inkml="http://www.w3.org/2003/InkML" xml:id="stk3" contextRef="#ctx0" brushRef="#br0">29023 13381 641 0,'0'0'329'4,"0"0"-124"4,0 0-61 0,0 0-35 0,-154 149-39-2,-18-130 25 2,-40-12-8 0,-16-7-14 0,4 0-32-2,32 0-23 2,28 0-16 0,36-12-2-2,24 5-54 4,23 0-74 1,35 7-60-4,46 0-128-1,15 0-464 2</inkml:trace>
    </iact:actionData>
  </iact:action>
  <iact:action type="add" startTime="13940">
    <iact:property name="dataType"/>
    <iact:actionData xml:id="d4">
      <inkml:trace xmlns:inkml="http://www.w3.org/2003/InkML" xml:id="stk4" contextRef="#ctx0" brushRef="#br0">32017 14620 88 0,'0'0'281'3,"0"0"-116"5,0 0 15-1,0 0 1 1,0 0-24-2,0 0-19 2,23 2 0 0,-109 8-6 0,-60 7 33-2,-68 9 1 2,-37 6-60 0,-18 6-40 0,6 3-14-2,18 0-31 2,33-5-10 0,33-3-11 2,34-9-6-4,35-7-67 1,37-5-80 3,73-12-88-6,18 0-146 7</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3-12T03:20:03.2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FFC000"/>
    </inkml:brush>
    <inkml:brush xml:id="br4">
      <inkml:brushProperty name="width" value="0.05292" units="cm"/>
      <inkml:brushProperty name="height" value="0.05292" units="cm"/>
      <inkml:brushProperty name="color" value="#7030A0"/>
    </inkml:brush>
  </inkml:definitions>
  <iact:action type="add" startTime="19235">
    <iact:property name="dataType"/>
    <iact:actionData xml:id="d0">
      <inkml:trace xmlns:inkml="http://www.w3.org/2003/InkML" xml:id="stk0" contextRef="#ctx0" brushRef="#br0">479 18312 553 0,'0'0'463'3,"0"0"-323"3,0 0-58 2,0 0 9 1,0 0-13-3,0 0-17 2,0 0-3 0,0 0 7 0,0 0-20-2,0 0 3 2,165-84 5 0,-96 60-2 0,15-7-12-2,12-5-7 1,21 4-8 1,0-4-6 0,0 5-1 1,-7 7 0-4,-18 5 8 4,-10 6-4-1,-19 2-4-3,-13-1-9 4,-21 7 1 1,-16 3 1-2,-9-1-4 0,-4 3-3-4,0 0-3 4,0 0 0 0,0-3-1-2,-32-14-1 3,-40-8 0 0,-35-12 2-3,-20-5 0 0,-7-12-1 3,-3-1 1-2,3-8 3 1,10-3-3-2,7 3 1 2,11 6 2 0,11 13-3 0,17 13 0-3,27 14 0 4,23 11-1 0,15 6-2-1,13 0 0-3,0 0 0 3,0 19 1 0,0 27 2 1,4 8 0-3,23 21 0 1,4 11-1 1,3 3 0 0,1 10 1-2,4-1-2 5,5-8 1-6,-10 0 0 5,4-1 1-3,-8-19 0 0,-3-8 0 0,-5-17 2 1,-6-18-1-3,-4-8-1 3,-9-19 2-1,-3 3-1 1,0-3-1-1,2 0 0 1,-2 0 1 0,4 0-1-1,-4 0 1 0,3 0-2 1,-3 0 1-1,5 0 0 2,5 0-2-3,8-19 0 2,4-20 0 1,-3-21-1-1,8-13 2-3,0-18-1 3,0-12 1 0,-2-15-1 3,-4-2 2-5,-7-11-3 1,-2 10 2 1,0 20 0-1,1 22 1-1,-3 29-3 1,-7 21 2 1,-2 17 1-1,-1 9 1 0,0 3 1 1,0 0-1 0,-7 15 2 0,-45 38-3 0,-21 32 5 0,-13 30-2 0,-2 27 9-1,4 4 1-1,-5-1-6 2,7-12-7-1,10-20 0 1,4-21 0 0,16-20 0-2,17-32 0 2,14-14 0 1,14-21 0-2,7-5 0 1,12-2-28-1,36-37-33 1,20-16-62-3,-2 8-82 4,-35 26-120-2,-10 15-303 1</inkml:trace>
    </iact:actionData>
  </iact:action>
  <iact:action type="add" startTime="23035">
    <iact:property name="dataType"/>
    <iact:actionData xml:id="d1">
      <inkml:trace xmlns:inkml="http://www.w3.org/2003/InkML" xml:id="stk1" contextRef="#ctx0" brushRef="#br0">1785 13897 387 0,'0'0'204'5,"0"0"-85"1,0 0-18 2,-199-19 5 0,128 36-30 1,-8 14-20-3,0 5-11 1,-1 12-5 1,2 10-5 0,5 9 1-2,1 13 2 2,4 4 4 1,2 9-9-2,11 6 0 0,6 6-9 0,13-2-1 2,12 3 1 0,17-5-3-2,7-5-1 1,0-6-8 0,40-7 0-2,33-8 3 2,27-8 0 0,27-15-11-2,17-16 4 3,-7-28-2-2,-12-8 5 0,-10-55-1 0,-18-46-5 3,-3-41-2-4,-2-40-3 1,-17-25 2 0,-13-9-2 1,-30 9-2 0,-29 20-2-2,-3 33-6 4,-35 27-4-4,-36 36-23 1,-17 35-41 2,-14 35-38-2,58 21-15 0,2 28-191 0</inkml:trace>
    </iact:actionData>
  </iact:action>
  <iact:action type="add" startTime="24183">
    <iact:property name="dataType"/>
    <iact:actionData xml:id="d2">
      <inkml:trace xmlns:inkml="http://www.w3.org/2003/InkML" xml:id="stk2" contextRef="#ctx0" brushRef="#br0">11501 17613 647 0,'0'0'163'4,"0"0"-33"3,0 0-28 3,0 0-60-4,0 0-17 0,0 0 12 2,0 0 0 0,-4 0 14 0,-50 0 0-2,-22 0 15 4,-24 0-5-2,-17 29-18 0,0 20-22-3,7 17-3 3,8 14-10-1,19-1 0 2,15 5-1-3,20 2 1 5,16-7 6-5,32 6 4 1,0 8-2 1,62-1-7-2,45 10 27 5,36-10-16-5,27-13 11 0,15-19 4 1,1-29-19 2,-19-31 5-3,-28-4-6 1,-26-60-14 2,-27-31-1-2,-25-34-4 8,-34-35-3-13,-27-31-4 6,0-18-30-1,-46 0-29-3,-30 8-21 4,-21 26-66 0,42 144-35 1,0 18-186-4</inkml:trace>
    </iact:actionData>
  </iact:action>
  <iact:action type="add" startTime="25508">
    <iact:property name="dataType"/>
    <iact:actionData xml:id="d3">
      <inkml:trace xmlns:inkml="http://www.w3.org/2003/InkML" xml:id="stk3" contextRef="#ctx0" brushRef="#br0">16010 18355 957 0,'0'0'126'6,"0"0"-4"2,165-43 11-2,-90 24-52 2,12-3-23 0,18-2 5 0,-1 5 0 0,10-1-5-2,-9 4 8 2,-2 8-3 0,-10 2 0 0,-10 1-20-2,-21 5-6 3,-15 0-16-2,-19-3 0 2,-21 0-9-4,-3 1-11 3,-4-9-1 0,0-19-3 0,-63-25 3-2,-35-24 2 2,-31-20-2 3,-10-8 0-7,-3 14-1 6,5 8-1-3,6 25-2 3,18 17 3-4,20 18-3 0,22 14-1 1,29 8-14 2,18 3 8-1,14 0-2-2,10 0 12 2,0 7 1-2,0 29 1 5,34 27-1-7,6 23 0 6,2 22 1-2,3 22 0-3,-3 12 1 3,-2 0 2-1,-3-13 1 2,-5-6-2-2,-7-16 0 1,1-15 0-2,-9-26 4 3,-5-22-3-4,-2-15 1 3,-4-17 0-1,0-12-2 1,9 0-3 1,9-22-2-3,13-37 1 5,12-30 1-4,2-26-1-2,7-32 2 2,0-23 0 1,1-18-1 0,-6-7 1 1,0 18 0-2,-14 23-1 0,-15 42 0 0,-6 36-2-1,-13 34 2 4,-5 24 0-5,0 18-1 4,0 0 1-1,-29 17 0-1,-41 46 4 0,-30 25-2 3,-13 35 8-1,-6 12-2-4,-2 7-1 2,1-8-3 0,14-16-3-1,16-25 0 2,17-30-1 1,18-16 0 0,21-17-11-5,20-11-23 5,14-5-28-2,0-4-48 2,14-10-72-4,16 0-93 5,-4 0-171-4</inkml:trace>
    </iact:actionData>
  </iact:action>
  <iact:action type="add" startTime="27519">
    <iact:property name="dataType"/>
    <iact:actionData xml:id="d4">
      <inkml:trace xmlns:inkml="http://www.w3.org/2003/InkML" xml:id="stk4" contextRef="#ctx0" brushRef="#br0">17318 13916 547 0,'0'0'216'6,"0"0"-149"1,0 0 88 1,-257-27-63-2,126 47-47 3,-12 40-11-2,-5 22-2-1,-1 21-19 2,3 15 18 0,12 8 2 0,17 2 4-2,27 7 5 3,21 5 15-2,27-4-8 3,29-8-16-6,13-13-8 4,42-19-8 3,61-22 15-4,41-19 5-1,28-22-4 2,24-26-6-1,6-7-12 1,-10-30 5 0,-29-32-2-1,-27-15-6 3,-40-24-11-3,-29-22-1-2,-30-30-3 3,-34-25 1 0,-3-14-3 0,-42-5-17-3,-36 9-37 4,-11 13-31-1,-8 30-81 1,50 125-53-4,12 20-270 4</inkml:trace>
    </iact:actionData>
  </iact:action>
  <iact:action type="add" startTime="28871">
    <iact:property name="dataType"/>
    <iact:actionData xml:id="d5">
      <inkml:trace xmlns:inkml="http://www.w3.org/2003/InkML" xml:id="stk5" contextRef="#ctx0" brushRef="#br0">30160 17392 585 0,'0'0'178'3,"0"0"-40"6,0 0-35-1,0 0-40-2,0 0-24 2,0 0 20 0,0 0-17-2,-225-56 3 2,122 50-14 0,-7 6 4-1,-4 14-4 0,0 41 0 1,5 30 3 0,8 27-11 1,19 21 1-4,21 18 0 8,32 2-4-10,29 6-11 6,0-8 5-2,73-10 8-1,33-15-4 2,24-16-1 0,6-43 11 0,8-24-17-2,2-43-4 4,-1-23-5-4,-14-64-2 0,-18-36-1 3,-34-28-2-1,-33-26 2 7,-37-30-2-13,-9 1 0 5,-50 11-5-1,-37 25-32 3,-23 40-27-5,-11 34-70 4,-9 21-81 0,75 75-113 1</inkml:trace>
    </iact:actionData>
  </iact:action>
  <iact:action type="add" startTime="36921">
    <iact:property name="dataType"/>
    <iact:actionData xml:id="d6">
      <inkml:trace xmlns:inkml="http://www.w3.org/2003/InkML" xml:id="stk6" contextRef="#ctx0" brushRef="#br1">10646 14056 528 0,'0'0'66'7,"0"0"8"1,0 0 53 0,0 0-62-2,-155-5-8 3,100 22 3-2,2 0 0 3,-2 6-3-6,-7 9 3 4,-2 11-7 0,-2 10-3 0,-5 16-6-2,-8 10-6 2,3 11-1 1,0 8-9-2,7 6-5 1,8 1-2 0,6 1-8-1,13-8-1 1,5-2 2-2,9-10-2 2,17-11 5 0,11-2 3-1,0-6 11 0,26 5-1 2,38-2-10-2,22 2-3 3,14-1-3-6,12-4-5 3,5-14-1 2,1-12 3-1,-6-13-5-2,0-17 4 2,-4-11 2 0,-6 0-8 0,-7-9-4 0,-8-28 1-2,-10-16 0 1,-10-16-1 2,-6-15 0-1,-10-17-1-2,-5-14 0 2,-9-8 0 0,-9-14 1-2,-8-13-1 3,-7-6-2-2,-13-1 3 3,0 10 0-4,0 8-1 0,-22 11 1 2,-16 10-1 0,0 15 1-2,-4 17-1 2,-5 20 1 1,-1 16-1-2,-7 15-1-1,-8 13 1 2,-8 8 1 0,-8 9 3 0,2 5 5-2,2 0-2 1,-2 5 3 2,2 18-7-1,-4 6 3-2,0 7-3 3,-3 11 1-2,3 5 1 3,-7 5-1-6,8 6 4 4,2 9-7 0,3 0 1 0,7 12-1-2,1 3 1 2,7 9 0 0,4 10 0 0,8 7 10-1,9 4 1 0,8-2 10 1,7-6-7 0,15-12 1-1,7-7-1 1,0-8 2-1,47-3-4 1,25 3 4-2,19-3-9 4,19-2-3-3,17-11 6 1,12-10-3-3,3-17 1 3,-2-11-8 0,-6-18 2 1,-10-10-1-4,-7 0 1 4,-6-18-2 0,-13-29-1 0,-11-20 0-2,-8-20 0-1,-11-25 0 2,-10-13 0-1,-16-15 0 9,-8-14-2-15,-13-4 2 3,-10-3 0 5,-11 5-2-5,0 17 1 7,0 18-1-5,-27 23 2 4,-9 15-3-6,-7 18 3 4,-6 6-2 1,-6 7 1-2,-8 6 0-1,-11 6-1 2,-1 7 2 1,-5 10 0-2,-2 6-1 1,2 11 2-2,2 6-2 2,2 0 2 0,0 3-2-2,3 21-2 3,5 3 1 0,3 9-2 0,2 12-1-4,-1 8 4 5,2 23 1-6,4 17 0 6,2 19 2-6,6 15-2 4,8 16 2 0,5 13-4 0,14 4 4-1,7 2 0 0,13-1-1 1,3-3 0 0,11-2 10 0,42-16-2-2,16-17 2 2,25-26-5 0,6-28-3-1,23-26-3 3,8-37-9-2,23-9-15-2,19-85-23-1,5-53-37 5,-9-45-38-4,-36-28-7 4,-113 111-114-7,-20 20-100 8</inkml:trace>
    </iact:actionData>
  </iact:action>
  <iact:action type="add" startTime="38977">
    <iact:property name="dataType"/>
    <iact:actionData xml:id="d7">
      <inkml:trace xmlns:inkml="http://www.w3.org/2003/InkML" xml:id="stk7" contextRef="#ctx0" brushRef="#br1">24542 14899 538 0,'0'0'139'5,"0"0"4"3,0 0-32 0,0 0-42 0,-213-125-27-2,134 115-1 2,-11 10 5 0,-1 0 4 0,-10 31-10-1,-1 27-3 0,-2 15-6 3,5 17-11-4,5 17 10 0,12 10-3 2,9 12-3 0,9 11-1 1,15 7 14-4,6-1-12 4,10-7-17-2,14-2 4 2,16-4 3-4,3-2-2 3,9-5-8 1,43-14 16-2,16-24-11-1,16-22 11 3,19-30-2-1,16-22-10 0,5-14-2-1,13-17-5 0,4-40-1 3,-2-15 0-4,-5-15-1 0,-14-11 0 2,-15-13 0 0,-19-8-3 0,-14-13 1-2,-17-4 0 2,-17-17 1 0,-10 4 0 1,-18 7-1-4,-10 17 2 3,0 18-2 0,-19 20 1 1,-23 12 2-4,-10 20-2 3,-2 9 2 0,-3 11-1 2,-4 8 0-4,3 6-1 3,-8 6 1-3,-1 9-1 1,1 6 0-1,-13 0-2 2,0 6 1 2,0 26-2-2,3 10 3-3,1 4 1 3,2 4 0-1,-2 1-1 3,5-2 1-6,5-2-1 4,-1 4 1 0,-2 9-3 0,9 15 6-2,4 15-4 2,8 18 2 1,9 8 0-3,6 7 0 3,5-2 0-2,4-9 4 4,9 0-1-6,8-2 0 0,6 5 1 3,0-9 3 2,30 2 4-2,29-11 7-4,23 1 15 4,14-12-5-1,24-7-8 3,8-22-8-6,26-27 9 4,14-30-11 1,11-21-4-1,0-64-4-1,-11-25-3 1,-26-24-2-1,-25-10-2 1,-12-20 4 0,-14-11 0-1,-17-23 0 1,-16-15 2 0,-32-20-2-3,-26-2 0 3,-2 14 0 0,-69 31-1 0,-23 48 1-2,-22 46 0 2,-3 43 1 0,-2 30 3 1,8 23-4-3,5 0 0 1,13 36-9 1,16 11-14 1,19-4-51 1,23-1-57-5,37-26-120 1,0-9-344 2</inkml:trace>
    </iact:actionData>
  </iact:action>
  <iact:action type="add" startTime="42024">
    <iact:property name="dataType"/>
    <iact:actionData xml:id="d8">
      <inkml:trace xmlns:inkml="http://www.w3.org/2003/InkML" xml:id="stk8" contextRef="#ctx0" brushRef="#br2">27768 14147 589 0,'0'0'164'6,"0"0"-28"2,0 0-48-2,0 0-49 2,0 0-4 0,0 0 29 0,0 0 11-2,-153-9-14 2,74 15 1 0,-3 21-15 0,5 9-8-2,5 10-4 2,-1 12-6 0,3 9-7 0,3 10-4-2,8 11-5 3,6 8 3 0,8 8 8-1,14 7-7-1,13 4 7-1,14-3-3 2,4-10-5 2,15-14-4-3,40-9 5-1,16-14-7 3,13-4-1-3,11-14-8 0,8-13-1 2,4-5 0 0,-1-16 4 0,4-13 0-2,-4 0-1 3,-9 0 0-1,-7-33 1 2,-9-9 1-6,-12-12-4 4,-7-11-2-1,-13-12 1 3,-11-16-1-6,-8-15 1 4,-16-7 1 0,-9-12-1 0,-5-3 0-2,0 7-1 2,-32 4-1 3,-6 15 1-4,-10 20 1 2,-4 15-1-6,-2 17 1 5,-2 11 0 1,-8 5-1-4,-9 9 2 3,-9 8 0 2,-9 6 0-1,-3 13 0-4,-3 0-1 3,3 0 2-2,5 13 0 3,7 17-1-2,3 9 2 0,3 4-3 0,10 3 3 1,-2 9-2-1,10 5 4 0,9 0-5 2,6 12 2-2,15 2 3 0,11 8 1 1,12 7 11 0,5 13 12-1,2 10-3-1,46 8-6 2,20 2-3 0,8-6-9 1,12-8 6-3,3-12-4 3,1-12-5-3,-2-10 3 0,2-14 2 2,-6-14 6 0,-4-10 5 0,-3-15-9-2,-4-12-6 3,2-9-4-2,2-11-2 3,0-49-2-2,-3-34-2-3,-10-18 2 2,-6-18 2 1,-9-8-1 0,-12 0 0-2,-7-8 1 4,-6 1-1-3,-12 3-3 2,-4 10 3-5,-10 12-3 6,0 16-4-4,-3 19-2 4,-34 17-2-6,-5 19 6 4,-16 13 1 0,-15 13 5 0,-12 8-4-2,-12 10 4 2,-9 5 0 3,5 0 0-4,-4 0 1-2,2 20 0 2,10 14 1 1,7 12 0 0,4 9 1-2,3 11 1 4,2 7-1-3,5 16-3 2,7 7 4-5,11 2 0 6,13 3 6-4,19 0 1 3,18 2 2-3,4 5-5 1,26-2 5 1,39-1 4 0,20-9-14-1,12-9 0 2,17-22-2 0,4-19-1-4,6-29-4 1,-2-17 0 2,-10-20-9 0,-18-36-19 0,-19-3-17-2,-33-8-60 3,-23-5-99-1,-19 46-87 1,-16 1-281-4</inkml:trace>
    </iact:actionData>
  </iact:action>
  <iact:action type="add" startTime="44534">
    <iact:property name="dataType"/>
    <iact:actionData xml:id="d9">
      <inkml:trace xmlns:inkml="http://www.w3.org/2003/InkML" xml:id="stk9" contextRef="#ctx0" brushRef="#br3">12732 13843 483 0,'0'0'304'2,"0"0"-196"8,0 0 32-6,0 0-20 5,0 0-51-1,0 0-5-1,-186-13-11 0,110 20-4 2,-11 12-12-2,-5 11-8 1,0 6-4-2,-1 11-9 2,10 7-3-1,8 15 3 2,3 4 6-3,13 10-1 2,4 4 7 0,10 6-9 2,3 1 5-6,13 0-8 6,12 2 7-4,17 6 0 3,0 4-3-4,38-5-8 8,23-2 3-6,15-8 4-1,9-21-3 0,9-6-5 1,8-17 0 0,-2-21 8 3,2-12-7-3,-1-14 1-1,-1 0-11 3,-5-40-2-3,-1-21 0 3,-6-16-1-4,1-19-1 3,-12-21 0 0,-2-12 1-2,-14-16 1 3,-13 0 0-2,-15 0-1 2,-14 10-1-4,-14 10 1 5,-5 8 1-1,0 13-1 0,-26 18-3-6,-20 15 4 4,-6 17-3 2,-10 10 2-1,0 15 2-1,-8 10-1-1,-1 8 1 4,2 11 0-4,-4 0 0 0,-3 0-1 3,-6 0 2-2,-7 7-1 3,1 16 1-4,0 6-1 2,3 7-2-2,6 0 1 4,8 2 0-6,4 0 0 5,13 0-1-2,6-3 0 1,0 9 2 0,2 6 0-2,1 14 0 3,-1 12 2-1,8 12-1-2,6 6 1 2,4 8 2 0,12 2 6-1,11 0 14-1,5 5-9 4,0 0 4-3,28-3-5 0,21-10 4 0,16-10-3 1,8-15 1-1,6-10-6 2,10-12 3-1,11-17-6-3,9-15 0 3,14-17-3 1,4 0-4-4,7-13-1 4,-5-33-3-1,-6-10 2-1,-7-11-1 1,-13-8 1-2,-3-4 1 5,-11-9 0-6,-10-6 0 2,-13-4 0 0,-15-3-1 1,-12-3-2 0,-16-2 2-2,-18 1-1 4,-5-1 2-4,-17-1-6 4,-49 5 0-6,-20 14-16 7,-20 8-20-4,-2 18-31 0,2 14-73-1,71 48-76 1,6 0-187 2</inkml:trace>
    </iact:actionData>
  </iact:action>
  <iact:action type="add" startTime="46177">
    <iact:property name="dataType"/>
    <iact:actionData xml:id="d10">
      <inkml:trace xmlns:inkml="http://www.w3.org/2003/InkML" xml:id="stk10" contextRef="#ctx0" brushRef="#br3">31611 14075 598 0,'0'0'140'5,"0"0"5"3,0 0 8 0,0 0-45-2,0 0-29 2,-158-142 11 0,78 119-27 2,-18 10-7-6,-13 9-20 5,-17 4 7-1,-9 2-9 1,-4 36-1-3,4 14-5 3,7 11-8-2,13 9-2-1,18 4-1 1,20 7-1 2,19 6-1 0,17 0 3-3,22 6 2 0,18-3-2 2,3 2 1 2,14 4 2-1,41-5 11-6,16-6-20 6,12-7 0-2,15-13-4 3,10-4-3-6,8-4-5 5,1-8 4-2,-6-6 0 1,1-11 2-2,-12-8-1 2,-16-10-4 1,-3-12-1-2,-12-4-1 1,-6-10 1-2,1-40-3 6,1-17 0-7,-2-15 0 2,-5-14 2 1,3-8 1-2,-9-9 0 3,-8-2-1-2,-3-7-3 1,-13 0 4-2,-16 6-3 4,-3 6 3-6,-9 12-4 4,0 19 2 0,-31 16 2 0,-30 14-1-1,-15 9-3 0,-14 8 1 1,-12 11 1 1,-6 7 2-2,-8 11 0-1,-2 3 1 5,-1 0-1-5,6 7 0 0,6 12 1 1,7 6-1 1,12 6 0 0,2 0 0-2,7 5 0 3,10 4 0-2,9-1 2 2,7-3-2-4,14 1 3 3,4-5-1 0,8 7-1 1,7 5 1-3,2 13-2 1,5 12 7 2,9 13-4-2,4 7 2 1,0 7 8-2,0 0 2 4,25-6 2-4,9-5-4 1,1-5-2 1,8-8 2 1,10 0 2-1,2 0-4-4,13-2-7 5,15-3 1-2,12-2-5 3,9-7 7-7,8-10-7 7,10-5 4-2,-3-14-3-1,-1-22 1 0,-9-7-2 0,-2-5 0 1,-1-43 0 0,-6-26 0 0,-8-20-1-2,-11-17-1 4,-10-18-2-3,-16-16-2-1,-21-18-1 1,-23-12 3 1,-11-7 1 0,-15 12-8-2,-46 20-3 5,-21 28 3-5,-15 30-24 4,-3 32-18-6,0 24-22 6,2 15-33-4,7 13-64 2,65 8-92-2,9 10-400 2</inkml:trace>
    </iact:actionData>
  </iact:action>
  <iact:action type="add" startTime="50291">
    <iact:property name="dataType"/>
    <iact:actionData xml:id="d11">
      <inkml:trace xmlns:inkml="http://www.w3.org/2003/InkML" xml:id="stk11" contextRef="#ctx0" brushRef="#br4">4198 14054 403 0,'0'0'163'6,"0"0"-79"1,0 0-12-1,0 0 19 2,0 0 7 0,0 0-19 0,0 0-24-1,-127-36-12 0,85 36 5 2,-2 0 2-2,-8 0-13 0,-2 7 8 1,-5 24-2-1,1 2-5 1,0 5-13-2,-1 4-13 2,5 4-3 0,-1 8-2 0,0 7 9 2,12 7-3-4,3 6 5 5,6 7 9-6,7 5-3 4,5 6 7-4,11 7 0 4,-3 0-6-2,12-4-10-1,2-7-2 2,0-8-4-1,2-13 3 1,26-9 4-2,13-10 4 5,7-14-2-5,14-9 0 4,12-15-5-6,15-10-4 4,7 0-3 0,6-2 4-1,2-29-5 1,2-5-1-2,-10-3 1 4,-7-6 5-3,-13-3-2 2,-10-8-2-4,-11-6-3 4,-10-7-2-2,-8-4-1-1,-9-7 0 2,-11 1 0 0,-7 0-1 0,-10 3 1-2,0 6 0 4,0 5-2-5,0 5 3 11,-27-3-2-15,-4 3 0 5,-3 3 0 2,-7 2-1-3,2 5 1 4,-3 9 0-2,-2 7-1 3,-7 7 1-4,-1 6-1 1,-3 7 2 0,-4 1 0 2,2 4 0-2,2 4 0-1,0 2 1 2,7 3-1 0,-1 0 0 0,4 0 2-2,-2 0-2 4,2 3 2-3,-4 19 0 0,-2 6 2-1,-1 7-3 2,-2 9 3 1,-1 5 0-1,4 4 16-1,5 6-5-1,3 7-3 3,7 5 2-2,2 9-1 0,10 9 8 0,3 5 0 2,5 4 5-2,11-2-13-1,5-3 7 3,0-8-10 0,0-8-3-1,18-12 1-2,30-5 2 2,20-11 0-2,16-5-3 3,19-5-1-4,7-9-1 4,2-3 2 1,0-8 1-5,-1-6-8 1,-11-6 0 3,-9-7 0 0,-9 0 0-3,-4-23 0 1,-4-27 0 0,-11-19 0 1,-1-15 0 0,-14-20 0-2,-10-11 0 3,-9-14 0-2,-5-9 0 2,-8-5 0-4,-11 8 0 6,-5 5 0-6,0 23 0 4,0 27 0-4,-4 20 0 3,-13 24 0 0,-5 7 0 0,-9 5 0 1,-10-2-6-3,-13 7 2 3,-12 6-4-5,-3-1-2 5,-9 7 3-2,-1 1 1 1,0 2 5 0,-1 4-2-2,5 0 2 3,0 0 0-2,3 10-1 3,7 7-4-7,6 0-6 8,1 14 6-4,3 7 5 2,0 14 1-4,2 14 3 2,5 3-3 1,6 1 2-2,2 5-1 3,10-5 0-2,1 5 2 3,8 1-3-4,4 7 0 0,10 1 6 2,1 3 5 2,6 0 3-3,0 4-4-2,13-1-4 3,33-10-1 1,15-3 3-1,15-19-4-4,14-8-4 6,18-14 0-3,14-19 0 1,19-17 0-2,13-3 0 2,5-51 0 0,-11-23 0-2,-26-11 0 5,-25-11 0-6,-38-5 0 5,-12-10 0-4,-26-7 0 0,-20 3-35 2,-1 17-32 2,-14 13-61-2,-34 9-77-3,12 68-98 3,3 4-178-1</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938">
    <iact:property name="dataType"/>
    <iact:actionData xml:id="d0">
      <inkml:trace xmlns:inkml="http://www.w3.org/2003/InkML" xml:id="stk0" contextRef="#ctx0" brushRef="#br0">22383 12615 816 0,'0'0'247'5,"0"0"-164"3,-226 29 96 0,54-20-20-2,-17-4-61 2,-6-2-34 0,13-3-16 0,12 0-38-2,17 0-7 2,35 0-3 0,25 0-41 0,31 13-84 0,62-5-117 3,0 7-224-5</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definitions>
  <iact:action type="add" startTime="3426">
    <iact:property name="dataType"/>
    <iact:actionData xml:id="d0">
      <inkml:trace xmlns:inkml="http://www.w3.org/2003/InkML" xml:id="stk0" contextRef="#ctx0" brushRef="#br0">19201 9358 368 0,'0'0'359'1,"0"0"-231"7,0 0 23 1,-188 29-39-2,70 22-42 2,-14 23-25-4,5 15 3 3,8 17 0 0,9 11-4-2,21 8-1 2,18 2 1-1,26-1-7 2,27 0-8-1,18-6 16-2,19-9-9 2,75-12 8 0,35-22-24 2,39-27-6-5,27-28-3 3,13-22-1 0,-9-47-3 0,-17-48-4-2,-35-23 4 9,-45-14-4-12,-43 2-3 4,-44 3-5 0,-15 16-3-1,-39 20-1 2,-40 19-89-3,-14 24-27 3,-6 22-85 0,50 26-107 1,16 9-609-1</inkml:trace>
    </iact:actionData>
  </iact:action>
  <iact:action type="add" startTime="3887">
    <iact:property name="dataType"/>
    <iact:actionData xml:id="d1">
      <inkml:trace xmlns:inkml="http://www.w3.org/2003/InkML" xml:id="stk1" contextRef="#ctx0" brushRef="#br0">18707 10804 245 0,'0'0'503'7,"0"0"-340"0,-11 142-45 2,-6-77-21-4,-2 26-32 3,0 13-1 0,5 15 12 0,-3 0-2-2,1-4 0 2,-2-12-28 0,-1-18-4-2,1-19-8 2,0-25-19 0,6-19-10 0,3-13-5 0,3-9-5-3,-4 0-1 4,-1-34-5-1,-5-28 7 0,4-22 4-2,-3-5 4 3,-3 2-3 0,3 8-2-5,-4 17-1 10,7 30 2-9,6 16-1 3,-1 13 0-3,4 3 1 1,-3 0 1 2,1 22 16 1,-5 26-5-1,6 19 0 0,4 6 0-2,0 2 11 8,0-7 13-10,22-13 6 3,6-16 18 1,9-18-12-3,5-6-6 2,16-15-23 0,9 0-4 2,7-15-14-2,1-18 3 2,-9 2-4-5,-11 7-2 5,-5 2-2-1,-18 9-29 2,-4 5-96-1,-13 8-92-3,-15 0-122 0,0 16-471 0</inkml:trace>
    </iact:actionData>
  </iact:action>
  <iact:action type="add" startTime="6160">
    <iact:property name="dataType"/>
    <iact:actionData xml:id="d2">
      <inkml:trace xmlns:inkml="http://www.w3.org/2003/InkML" xml:id="stk2" contextRef="#ctx0" brushRef="#br0">17367 16187 720 0,'0'0'351'6,"0"0"-179"1,0 0-35 1,0 0 1-2,0 0-23 1,0 0-21 2,257-66-10-1,-81 33-18-2,68-4-8 2,62 6-15 0,38 9-12 1,22 20-7-2,-19 2-10 0,-39 13-14 1,-34 13 0 0,-48-3 0-1,-53-12 0 0,-49-11 0 2,-52 0-73 3,-45-34-101-10,-34 8-222 6,-42-4-467-1</inkml:trace>
    </iact:actionData>
  </iact:action>
  <iact:action type="add" startTime="7286">
    <iact:property name="dataType"/>
    <iact:actionData xml:id="d3">
      <inkml:trace xmlns:inkml="http://www.w3.org/2003/InkML" xml:id="stk3" contextRef="#ctx0" brushRef="#br0">29484 15943 579 0,'0'0'383'5,"0"0"-215"3,0 0-45-2,0 0-27 2,0 0-22 0,0 0-3-1,178-4 9 0,-84 4 30 1,39 0-13 0,56 0-13-2,58 0-13 2,56 2-19 0,31 12-15 2,12-1-15-6,-35-2-22 5,-52 6 0-1,-55-1 0 2,-67 0 0-6,-47 1 0 4,-39-6 0 0,-31-11 0 0,-20 0-130-2,-33 0-205 1,-16-17-136 2</inkml:trace>
    </iact:actionData>
  </iact:action>
  <iact:action type="add" startTime="9598">
    <iact:property name="dataType"/>
    <iact:actionData xml:id="d4">
      <inkml:trace xmlns:inkml="http://www.w3.org/2003/InkML" xml:id="stk4" contextRef="#ctx0" brushRef="#br0">17323 18695 584 0,'0'0'358'4,"0"0"-226"6,0 0-30-3,181 6 11 2,-130-6-32-4,2 0-9 3,8 0-16 0,12 0-2 0,5-6-3-2,15 0 1 2,1 1-3 0,4 5 0 0,-1 0-8-2,3 0-9 2,3 0 10 0,-4 17-3 0,4 10-7 1,-6 3-6-3,-4-3-4 7,-7-2-4-5,-1-5-4-2,-6-7 3-3,-3-8-6 4,2-5-11 3,-1 0 0-5,-2 0 0 6,2 0 0-3,-7 0 0-4,-3 0 0 4,0 12 0-1,-7-10 0 2,-3 9 0-2,2-5 0 0,-4-2 0 0,-3-4 0 2,-1 0 0-2,-2 0 0-1,6 0 0 2,-1 0 0 0,4 0 0 0,-1 0 0-2,0 0 0 3,9 0 0-2,0 0 0 2,6 7 0-4,6 1 0 3,4-8 0 0,2 5 0 0,5-5 0-1,4 0 0 0,2 0 0 2,-1 0 0-2,1 0 0 0,-6 0 0 0,-5 0 0 1,-9 0 0 0,0 0 0-2,-3 0 0 2,1 0 0 3,3 0 0 2,3 0 0-11,-3 0 0 4,1 0 0 0,-5 0 0 3,-5-10 0-5,-8 0 0 5,-4 0 0-1,-2 1 0 0,-8 5 0-2,-1-8 0 2,1 7 0 0,3-1 0 0,8 0 0-3,2 5 0 3,3 1 0 1,-1-6 0-2,9 6 0 0,2-6 0 0,4 0 0 2,5 1 0-1,-1 2 0-2,0 3 0 4,-3-5 0-2,3 5 0-2,3 0 0 0,4-4 0 2,1 4 0 0,4-8 0 0,0 6 0 0,-3 0 0-1,5 2 0 2,-3 0 0-4,0-3 0 3,15 3 0 0,-4 0 0-1,5-5 0 1,-3 5 0-2,-6 0 0 2,1 0 0 0,-4 0 0 0,6 0 0-3,3 0 0 4,3 0 0-1,11 0 0 1,-1 0 0-5,5 0 0 7,0 0 0-3,1 0 0-1,3 0 0-1,-4 0 0 0,-5 0 0 4,-7 0 0-3,-5 0 0-1,-7 5 0 2,-2 0 0 5,5-3 0-8,9 6 0 1,2-4 0 0,12 1 0 1,-2-2 0 2,6 0 0-1,6 5 0-1,1-8 0 0,5 0 0 1,1 6 0-3,-3 0 0 4,5-5 0 1,2 5 0-3,1 0 0 0,5-6 0-1,-8 0 0 3,-5 0 0-3,-13 0 0 0,-8-12 0 3,-16 5 0 1,-6-5 0-3,-17 7 0-1,-14 2 0 2,-18-2 0-2,-15 5 0 3,-10-4 0 1,-11 4 0 1,-3 0 0-9,-6-8 0 5,0 8 0 0,0 0 0-1,0-2 0 2,0 2 0 0,0 0 0-1,0 0 0 0,0 0 0 2,0 0 0-2,0 0 0-1,-15 0 0 2,-28 14-151 1,19-3-219-1,-15 9-195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
  </inkml:definitions>
  <iact:action type="add" startTime="2070">
    <iact:property name="dataType"/>
    <iact:actionData xml:id="d0">
      <inkml:trace xmlns:inkml="http://www.w3.org/2003/InkML" xml:id="stk0" contextRef="#ctx0" brushRef="#br0">22830 456 403 0,'0'0'251'5,"0"0"-42"3,0 0-33-1,0 0-59 1,0 0-34 0,0 0 18-2,0 0 7 2,24 0-17 0,-30 0-6 0,-28 0 14-2,-11 0-24 2,-7 6-23 0,-14 1 6 0,-8 3-22-2,-8-1 2 2,-9-3-7 0,-12 2-7 0,-12-2-14 2,-9 1-10-6,0 3 0 5,3-6 0-1,2 2 0-1,1 0 0 0,-3-1 0 2,1 7 0-2,-1-7 0-1,5-1 0 2,4-4 0 0,-6 0 0 0,2 0 0 0,-1 0 0-2,3 0 0 1,4 0 0 2,6 0 0 1,8 0 0 0,-2 0 0-6,5-4 0 2,-4-1 0-1,-2-5 0 4,-4 3 0-1,-8-2 0 0,-1-2 0-2,7 3 0 1,2 0 0 2,3-3 0-1,-5 3 0-3,2 1 0 4,0 0 0 1,-4 4 0-2,10 3 0-1,-1-2 0-1,7 2 0 1,3 0 0 0,4 0 0 0,2 0 0 6,-1 0 0-8,4-4 0 2,7 4 0 0,1 0 0-2,8-1 0 4,8-5 0-1,5-2 0-3,8 2 0 6,4-3 0-2,0 5 0-3,-4-2 0-2,-9 2 0 5,-4 2 0-1,-13 2 0 0,-4 0 0-3,-7 0 0 4,-7 0 0-2,0 0 0 2,9 6 0-3,3-4 0 4,6 4 0-5,8-4 0 4,-6 4 0-3,1 0 0 2,-3 1 0 0,12 3 0 0,5-3 0 0,4 3 0-2,15-3 0 4,6-5 0-4,12 1 0 0,4-3 0 2,8 0 0 0,-1 0 0 0,0 0 0-3,3 0 0 4,-4 0 0-2,4 0 0 2,-3 0 0-5,3 0 0 6,-3 7 0-3,-4 8 0 1,3 10 0-2,-5 4 0 3,2 5 0-1,0-5 0 0,4 2 0 2,-5 1 0 0,2 4 0-4,-1 2 0 5,-1 11 0-9,-2 6 0 5,1 11 0-2,0 7 0 3,0 13 0-2,1 6 0 3,-8 8 0-2,-1 6 0 2,3 2 0 0,-4 7 0-3,2 8 0 5,5 2 0-5,-2-5 0-1,2-2 0 2,-5-10 0 1,4 0 0-1,-1-8 0 0,0-1 0 0,1-6 0 2,7-8 0-2,0-6 0-1,-2-7 0 3,7-7 0-2,0-3 0 2,0 0 0-4,0-5 0 4,0-5 0 1,0-6 0-3,0-8 0 0,0-2 0 1,0 3 0-1,3 4 0-1,4 6 0 0,0-3 0 2,1-4 0 0,-4-14 0-1,3-10 0 0,-7-10 0 1,0-2 0 0,3-4 0 0,-3-2 0-2,0 3 0 2,0 3 0 0,7-1 0 0,-1 3 0-2,4 1 0 3,0-2 0-1,7 1 0 1,1 1 0-2,9-1 0-1,4-2 0 2,3 0 0 0,-2 0 0-3,-1-5 0 3,6 3 0 1,5-4 0-1,6 2 0-2,10-2 0 2,10 0 0 1,1 0 0-2,1 0 0-1,5 0 0 2,0 0 0 0,7 0 0 0,-3-2 0 1,-2-7 0 0,1 1 0-2,-9 2 0 0,1 1 0-2,2-3 0 3,9 3 0-1,0-4 0 1,3 2 0-3,12-3 0 4,-5 3 0-2,4-2 0 2,-8 4 0-3,-4-1 0 1,2 0 0 4,-9 4 0-3,-1 2 0-2,-2 0 0 1,2 0 0 0,7 0 0 1,5 0 0-3,2 0 0 4,4 0 0 1,-7 0 0-1,-3 0 0-5,-2 0 0 3,-5 0 0 1,-7 0 0 0,2 0 0-2,-5 0 0 2,-4 0 0 0,6 0 0 0,-1 0 0-1,-2 0 0 1,-1 0 0 0,-1 0 0-1,-2 0 0 0,0-3 0 0,3-2 0 1,0 2 0 0,5-3 0-2,4 5 0 2,-2-3 0 4,1 1 0 0,-3 1 0-11,3-1 0 4,-3 1 0 2,-1-1 0 3,-3 3 0-4,2-3 0 0,7 0 0 3,2 3 0 2,6 0 0-6,1 0 0 0,0 0 0 4,-1 0 0-2,5 0 0 2,-5 0 0-2,-4 0 0 0,-1 0 0 3,-5 0 0-5,7 0 0 3,6 0 0-2,6 0 0 3,4 0 0-2,-1 0 0 2,1 0 0-2,-3 0 0-1,-9 9 0 1,-1-4 0 14,-8 4 0-20,-13-8 0 1,0 3 0 5,-1-2 0 0,1-2 0 2,-3 3 0 0,2 2 0-5,-3-2 0 4,-6-1 0-1,-8 2 0 1,-5-2 0 1,-16-2 0 1,-7 0 0-5,-6 0 0 3,-2 0 0-3,4 0 0 3,2 0 0-1,-5 0 0 1,5 0 0-2,-8 0 0 4,2 0 0-3,-4 0 0 0,-1 0 0-1,-2 0 0 2,7 0 0 1,8 0 0-1,2 0 0-2,16 0 0 4,-7 0 0-3,5 0 0 0,-7 0 0-3,-2 0 0 5,-7 0 0 0,-4 0 0 2,-4 0 0-7,-4 0 0 2,-3 0 0 2,0-6 0 0,0-13 0-2,6-13 0 3,-5-16 0 1,-1-24 0-2,0-19 0-2,0-19 0 0,0-10 0 2,0-11 0 1,-1-3 0-4,-8-3 0 3,2-5 0 0,-3-4 0 2,-1 7 0-4,0 5 0 2,1 4 0-3,0 2 0 4,2-5 0-4,-4-1 0 3,3 5 0 0,-1 4 0 2,1 12 0-6,1 15 0 5,1 14 0-1,1 9 0 0,0 13 0-2,4 16 0 2,2 12 0 1,-5 18 0-3,3 13 0 0,-1 3 0 2,-4 0 0 1,-2 0 0-2,-15 19-68-1,13 0-198 2,0 8-171 3</inkml:trace>
    </iact:actionData>
  </iact:action>
  <iact:action type="add" startTime="6440">
    <iact:property name="dataType"/>
    <iact:actionData xml:id="d1">
      <inkml:trace xmlns:inkml="http://www.w3.org/2003/InkML" xml:id="stk1" contextRef="#ctx0" brushRef="#br0">23258 3938 453 0,'0'0'310'5,"0"0"-129"4,0 0-53-3,0 0-31 2,0 0-30 0,0 0 9 0,0 0 42-2,-180 24-40 3,90-15-1-2,-8-4 5 1,-12 0-15-2,-8 1-8 2,-9-3-2 0,-17 2-14 0,-6 1-3-1,0-6-10 4,-8 3-5-5,-3-3-9 5,-4 0 27-7,1 0-43 3,-1 0 0-1,14 0 0 3,6-7 0-4,8 0 0 4,9 4 0-1,-5-3 0-1,11 1 0 0,-4 3 0 2,5-4 0-2,-8 0 0 3,2 1 0-6,-7 2 0 4,-2-2 0 0,4 5 0 0,3 0 0-2,6 0 0 2,-1 0 0 1,5 0 0-2,4 0 0 3,-1 0 0-2,10 0 0-3,2 0 0 2,7 0 0-2,8 0 0 4,7 0 0-1,13-5 0 0,1 1 0-3,5 2 0 6,-1-1 0-6,4 3 0 5,-4 0 0-5,-1 0 0 3,2 0 0 0,-1 0 0 0,-6 0 0-2,1 0 0 2,-8 0 0 1,-3 0 0-2,2 0 0-1,-1 0 0 2,1 0 0 0,-11 0 0 4,3 0 0-8,1 0 0 4,0 0 0 1,12 0 0-3,10 0 0-1,2 0 0 4,2 0 0-2,4 9 0 1,8 6 0-2,5-3 0 1,8 1 0 2,6-2 0-1,7-2 0-2,-1 1 0 2,10-4 0 1,3-2 0-3,1 5 0 1,-2 1 0 4,1 10 0-3,-3 0 0-1,3 5 0-3,-2 4 0 3,7 2 0 2,1 9 0-2,3 4 0 0,0 8 0 2,0 9 0-3,0 4 0 3,0 9 0-4,0 10 0 2,0 15 0 3,3 3 0-2,-3 7 0-2,3 3 0 2,-2-2 0 1,-1-1 0-5,0-3 0 5,0-10 0-1,0-5 0 0,0-4 0 0,0-5 0-3,0 7 0 4,0-3 0-1,0-7 0 0,0-2 0-2,0-2 0 4,0-3 0-4,0-3 0 3,0 1 0-4,0-20 0 3,0-4 0 0,0-12 0 0,0-5 0-2,0 6 0 2,0-1 0 2,0-1 0-6,0 3 0 4,0-7 0 0,4-6 0 0,-1-7 0 0,-3-11 0-4,0-3 0 4,4-2 0 0,-4 0 0 0,0 0 0-2,0 0 0 4,0 4 0-3,0-4 0 1,3 4 0-2,6 0 0 2,6 4 0 0,6 3 0 1,7 1 0-1,2-1 0-1,1-4 0 2,0 2 0-3,7 1 0 0,2-4 0 2,5 2 0-1,7-2 0 0,9 0 0 1,9 1 0 0,4-1 0 0,7 2 0 0,11 4 0 0,5-2 0 1,9-2 0-3,10-2 0 1,2-4 0-2,6-2 0 3,2 0 0 0,-2 4 0-2,0 0 0 5,-1 8 0-4,-2 2 0 1,6-1 0-3,0 3 0 5,6 1 0-4,-8-1 0 2,1-5 0-2,-5-2 0 1,2-4 0 6,-5 0 0-6,3-2 0 1,5-3 0-4,-5 4 0 3,1-4 0 3,-7 5 0-4,-5-3 0 0,2-2 0 3,-2 2 0-1,1-2 0-1,3 4 0-1,-5-4 0 2,1 0 0 1,3 0 0-5,-5 0 0 5,7 0 0-1,5 0 0 0,-6 0 0-2,3 0 0 5,-7-8 0-4,-10 3 0 2,0-2 0-3,-7 0 0-1,-7 4 0 4,-4-3 0-2,-4 0 0 0,5 2 0-1,-1-8 0 3,-1 1 0-1,-6-3 0 0,-8-2 0-2,-4 0 0 1,2 2 0 3,1-3 0-4,-4 6 0 0,6 3 0 3,0 2 0-1,-1 5 0-3,-3 1 0 6,-4 0 0-2,-14 0 0-4,-10 0 0 3,-10 0 0-3,-15-4 0 3,-1 4 0 0,-7-2 0 0,-1-1 0-2,1 0 0 2,-1 3 0 0,2 0 0-2,0 0 0 3,0 0 0-1,-4 0 0 0,5 0 0-1,-5 0 0-1,0 0 0 2,0 0 0 0,0 0 0 0,0 0 0-2,2 0 0 2,-2 0 0 0,0-14 0 0,6-10 0 0,1-15 0 0,-1-15 0-2,-1-7 0 1,0-8 0 5,-5-11 0-5,0-9 0 2,0 0 0-5,0 3 0 3,0 2 0 0,0 1 0 2,0 3 0-2,0-9 0-2,0 3 0 4,0-6 0-2,0 2 0-1,0 3 0 3,0 5 0 1,2 0 0-2,1 3 0 1,3 4 0-5,-3 4 0 2,1 6 0 3,2 2 0-3,-4 2 0 2,1 4 0 3,0-9 0-3,-2-2 0-3,5-6 0 1,-6-10 0 2,3-10 0 0,0-2 0 0,2 4 0-3,2 8 0 4,-4 9 0-1,-1 9 0 0,2 1 0-2,-4 10 0 5,3 11 0-5,-3 20 0 1,0 15 0-1,0 9 0 1,0 0 0 1,0 0 0-2,0 9 0 2,0 40-126 1,-9-13-213-1,2 10-109 0</inkml:trace>
    </iact:actionData>
  </iact:action>
  <iact:action type="remove" startTime="10789">
    <iact:property name="style" value="instant"/>
    <iact:actionData xml:id="d2" ref="#d0"/>
  </iact:action>
  <iact:action type="add" startTime="10792">
    <iact:property name="dataType" value="strokeEraser"/>
    <iact:actionData xml:id="d3">
      <inkml:trace xmlns:inkml="http://www.w3.org/2003/InkML" xml:id="stk2" contextRef="#ctx0" brushRef="#br1">23513 6713 178 0,'0'0'761'4,"0"0"-646"5,0 0-35-2,0 0 8 1,0 0-72-2,0 0-16 2,3-3-3 0,-3 3-23 0,0 9-43-2,0 4-102 2,0 9-277 0</inkml:trace>
    </iact:actionData>
  </iact:action>
  <iact:action type="add" startTime="11073">
    <iact:property name="dataType" value="strokeEraser"/>
    <iact:actionData xml:id="d4">
      <inkml:trace xmlns:inkml="http://www.w3.org/2003/InkML" xml:id="stk3" contextRef="#ctx0" brushRef="#br1">23513 7243 737 0,'0'0'279'6,"0"0"-218"2,0 0-13-2,0 0-32 2,0 0-16 0,0 0-61 0,0 0-54-2,24 27-159 3,-24-23-290-2</inkml:trace>
    </iact:actionData>
  </iact:action>
  <iact:action type="add" startTime="11463">
    <iact:property name="dataType" value="strokeEraser"/>
    <iact:actionData xml:id="d5">
      <inkml:trace xmlns:inkml="http://www.w3.org/2003/InkML" xml:id="stk4" contextRef="#ctx0" brushRef="#br1">23513 7243 831 0</inkml:trace>
    </iact:actionData>
  </iact:action>
  <iact:action type="add" startTime="11478">
    <iact:property name="dataType" value="strokeEraser"/>
    <iact:actionData xml:id="d6">
      <inkml:trace xmlns:inkml="http://www.w3.org/2003/InkML" xml:id="stk5" contextRef="#ctx0" brushRef="#br1">23513 7243 831 0,'109'-43'137'1,"-109"43"-102"-1,0 0 29 4,0 0-51 5,0 3-13-2,0 1-54 1,0 0-123-1,0 2-356 1</inkml:trace>
    </iact:actionData>
  </iact:action>
  <iact:action type="remove" startTime="11735">
    <iact:property name="style" value="instant"/>
    <iact:actionData xml:id="d7" ref="#d1"/>
  </iact:action>
  <iact:action type="add" startTime="11736">
    <iact:property name="dataType" value="strokeEraser"/>
    <iact:actionData xml:id="d8">
      <inkml:trace xmlns:inkml="http://www.w3.org/2003/InkML" xml:id="stk6" contextRef="#ctx0" brushRef="#br1">23664 7082 758 0,'0'0'254'4,"0"0"-225"4,0 0-17-2,0 0 11 2,0 0-23 0,0 0-58 0,26-6-148-2,-26 6-307 2</inkml:trace>
    </iact:actionData>
  </iact:action>
  <iact:action type="add" startTime="14840">
    <iact:property name="dataType"/>
    <iact:actionData xml:id="d9">
      <inkml:trace xmlns:inkml="http://www.w3.org/2003/InkML" xml:id="stk7" contextRef="#ctx0" brushRef="#br2">22968 7308 626 0,'0'0'157'3,"0"0"-26"3,-193 47-4 3,97-40-39-1,-19-4-10-2,-21-3-18 2,-25 0 22 0,-15 0 10 0,-19 0-22-2,-15 0-6 2,-12 0 5 1,-6 0-12 0,-6-8-8-5,2-11-17 5,5-3-2 3,-1-6-10-8,4 7 4 3,-5 1-3 2,-2 8-2-4,-1 9 2 4,-2 3-11-4,10 0 2 3,-2 0-7 1,5 0 11-1,11 5-7-3,10 3 2 6,3-1 0-3,18 3-5-1,0-3 8-2,-3-1-6 2,-4 5 6 3,1-1-9-3,1 5-1-2,3 1 1 4,9 3-5 1,-2-3 0-5,2 1 0 6,13-3 0-5,12-1 0 0,11 1 0 3,9-4 0-5,8 4 0 7,13 3 0-4,8-3 0-1,10 5 0 3,1-4 0-1,5-1 0-2,7-2 0 0,-9-5 0 3,-5 3 0-2,1-3 0 2,-3 3 0-3,3-1 0 0,5 5 0 2,8 5 0 1,2 4 0-3,15-4 0 1,9 0 0 1,1-7 0 0,4-2 0 1,6-1 0-2,4-1 0 1,3-6 0-1,10 3 0 0,0 0 0-1,-1 6 0 2,4 2 0 1,-4 8 0-1,7-2 0-2,-3 1 0 2,7 1 0 1,1-2 0-2,2 0 0 0,-2 2 0 0,4 2 0 2,-2 4 0-2,-1 6 0 1,5-1 0-1,1 13 0 0,-4 5 0 1,-1 5 0-3,-5 12 0 6,2 1 0-4,-2 6 0-3,0 5 0 7,3 10 0-3,3 0 0-2,-3 15 0 1,0 4 0 0,5 7 0 0,-1 7 0 2,2-6 0-2,4-5 0 0,0-4 0 0,0-11 0 2,0-9 0-1,0-8 0-3,4-5 0 4,17 3 0-1,1-2 0-1,-1 0 0 0,0 8 0 2,-3-4 0-1,-1 1 0 0,-4 4 0 0,-3-9 0-4,0-4 0 6,-8-10 0-5,4-9-3 4,-5-13 6-3,5-12-3 5,-3-10 0-5,-3-4 0 0,3-3 0 1,5 0 0 2,8 3 0-3,8-2-5 4,11 1 4-2,6 0 0-1,5 5 1 1,-1 2 2-3,1 5-2 2,-7 0 1 2,1-1-1-1,-7 2 4-2,1-4-4 4,6 1-3-2,2 0 3-2,17-3-1 1,19 1 5-1,19 3-4 3,25-3 0-1,17-1 0-2,23-3 0 1,20 1-6 3,16 0 4-1,9 7-2-3,-1 2 3 2,-14 0 2-2,-23 1 2 1,-10-1-3-1,-6-7 4 2,-8-6-3 1,5 1 3-4,2-9-4 3,7 0 0 0,5-2 0 3,1-3 0-6,-3 0 0 5,-4 0 0-5,-6 0 0 4,-3 0 0-5,-8-8 0 5,-9 0 0-1,-4 0 0 2,4-3 0-1,0 6 0-5,5-1 0 3,3 6 0 3,-5 0 0-2,-2 0 0-5,1 0 0 5,-5 0 0 0,4 0 0-1,0 3 0 1,-8 8 0 0,-8-6 0 2,-3 2 0-2,-2-7 0 0,1 0 0-2,-3 0 0 1,3 0 0-1,-5 0 0 0,-5 0 0 4,7 0 0-3,0 0 0-1,-8 0 0 2,-1 0 0 1,-3 0 0-2,-10 0 0 2,0 0 0-4,2 0 0 5,-1 0 0-4,5 0 0 3,-5 0 0-4,2-7 0 3,3-1 0 0,-2 3 0-2,2-1 0 3,-3 6 0-2,-3 0 0 2,0 0 0-2,1 0 0-1,-6 0 0 2,-3 11 0 1,-1-3 0-2,-5-8 0-1,-8 0 0 2,-11 0 0 0,-3 0 0 0,-7 0 0 2,-2 0 0 4,-7 0 0-13,1 0 0 5,-9-3 0 0,-1-2 0 0,-5-3 0 2,7 0 0-1,-4-7 0 2,-4 1 0-3,-1 2 0 4,3 3 0-4,-8 1 0 0,1-2 0 3,-5-2 0-2,2-9 0-1,-6-15 0 3,5-10 0 2,1-20 0-4,-6-24 0 2,0-25 0-5,-1-34 0 3,-6-29 0 0,0-17 0 2,0-11 0-4,0 0-7 4,0 11 4-1,-20-3-1-3,3 6 3 4,-1 6 2-1,2 6-1 2,-2 9 0-3,2 6 0 1,-2 6-2-1,4 14-6-1,-2 11-25 1,7 21-9 1,-3 24-21 1,-3 9-71-3,-4 4-41 3,1-2-54-5,15 63-84 5,3-4-713 0</inkml:trace>
    </iact:actionData>
  </iact:action>
  <iact:action type="add" startTime="17215">
    <iact:property name="dataType"/>
    <iact:actionData xml:id="d10">
      <inkml:trace xmlns:inkml="http://www.w3.org/2003/InkML" xml:id="stk8" contextRef="#ctx0" brushRef="#br2">22935 7425 692 0,'0'0'207'5,"0"0"-93"2,0 0-1 2,98-174-35-3,-64 119-22 2,11-5-5 0,10-6 4-1,12 6-1-1,5 5-4 3,13 8-9-1,7 15 8-2,5 9 7 3,2 19-19-3,7 4-1 3,-1 0 4-4,-2 19-15 3,2 12-9 3,0 3-7 0,5 7-5 0,3-1-3-10,-1 4 4 7,-8 4-3-2,-1-2 2 3,-6-2-3-3,-5-3 2 1,1 0-3 1,-10-3 1-2,-4-6 4 2,-7-3 1 0,-7-2 9 0,-7-8-7-3,-10-3-1 5,-11-4-1-3,-13-5 3 7,-16-4-2-12,-4-3 1 5,-1 0-7 0,-3 0-1 0,0 0-4-1,0 0-3 2,0 0 0 2,-13-44-21-3,-26-16 24-1,-13-11 7 1,1-9-6 2,-6 1 3-1,11 5-1 0,4 6 1-2,11 22 0 1,15 13 0 3,10 16 0-3,6 12 2 1,0 0-1-2,0 2 3 1,0 3 1 1,0 0 3-2,24 11 35 4,23 32-23 0,14 10-14-5,-1 1-3 2,1-2 7 2,-10-5-3-4,-2-4 16 5,-12-1-9-6,-12-11 6 5,-5 0-2-1,-15-12 5 0,-5-5-8-3,0 8-11 4,-8 2-4-1,-40 10 0-2,-18 0 0 3,-3-3 0-3,-3-9 0 5,5 1 0-5,1-8 0 1,10 2 0 0,8 2 0 1,-4 0 0 0,2 0-73-2,-6 1-42 3,-5-4-86 0,40-11-100-4,3 3-101 3</inkml:trace>
    </iact:actionData>
  </iact:action>
  <iact:action type="remove" startTime="19543">
    <iact:property name="style" value="instant"/>
    <iact:actionData xml:id="d11" ref="#d9"/>
  </iact:action>
  <iact:action type="add" startTime="19546">
    <iact:property name="dataType" value="strokeEraser"/>
    <iact:actionData xml:id="d12">
      <inkml:trace xmlns:inkml="http://www.w3.org/2003/InkML" xml:id="stk9" contextRef="#ctx0" brushRef="#br1">23585 14393 604 0,'0'0'194'5,"0"0"-129"-1,0 0-42 5,0 0-23-1,0 0-61-2,0 0-114 2,-14 27-122 0</inkml:trace>
    </iact:actionData>
  </iact:action>
  <iact:action type="remove" startTime="20322">
    <iact:property name="style" value="instant"/>
    <iact:actionData xml:id="d13" ref="#d10"/>
  </iact:action>
  <iact:action type="add" startTime="20323">
    <iact:property name="dataType" value="strokeEraser"/>
    <iact:actionData xml:id="d14">
      <inkml:trace xmlns:inkml="http://www.w3.org/2003/InkML" xml:id="stk10" contextRef="#ctx0" brushRef="#br1">29712 10066 635 0,'0'0'252'4,"0"0"-162"3,0 0-41 0,0 0-36 2,0 0-13-3,0 0-61 2,-24 0-82 0,17 0-120 0</inkml:trace>
    </iact:actionData>
  </iact:action>
  <iact:action type="add" startTime="24062">
    <iact:property name="dataType"/>
    <iact:actionData xml:id="d15">
      <inkml:trace xmlns:inkml="http://www.w3.org/2003/InkML" xml:id="stk11" contextRef="#ctx0" brushRef="#br3">22629 412 591 0,'0'0'184'6,"0"0"-4"0,0 0-11 2,0 0-45 0,0 0-36 0,0 0-14-1,0 0-42 0,61 11-12 1,-108-11 1-2,-19 0 58 2,-24 0-8 0,-14 0 14 0,-25 0-18 0,-13-4 3-2,-19 4-19 2,-18 0-18 2,-16 0 11-6,-18 0-12 5,-10 0 0-1,-7 0-32 0,5 12 0 0,9-4 0-2,9-2 0 2,12-3 0 0,7-1 0 0,-1 4 0 0,-5-4 0-2,6-2 0 6,-4 4 0-1,1-4 0-9,-1 1 0 5,-3 5 0-1,13 4 0 0,6-3 0 7,5-2 0-6,13 2 0-3,14 0 0 5,5-2 0-5,12 0 0 4,-3 5 0 1,4-6 0-1,1 2 0-3,4 0 0 4,1 1 0 5,13-4 0-13,8 4 0 10,16-2 0-6,8-3 0 2,9 4 0 1,5-2 0-3,5 3 0 4,5 1 0-1,4-4 0-2,8 3 0 2,9-4 0 1,3-1 0-2,12-2 0-1,2 3 0 4,7-3 0-2,6 0 0 0,-2 8 0-1,-3 8 0-2,4 18 0 3,-2 16 0 0,3 13 0 0,0 23 0-1,0 10 0 4,0 19 0-1,0 10 0-7,0 16 0 2,0 2 0 3,0 5 0-1,0 0 0 2,0-8 0-3,-15-4 0 3,-9-2 0-2,3 4 0 5,-5-5 0-5,8-1 0-4,2-12 0 5,-1-5 0 0,5-9 0-2,0-6 0 3,5-3 0 1,0-1 0-6,6-2 0 4,-2-4 0 0,3-8 0 0,-4-14 0 0,0-10 0-3,2-12 0 3,2-2 0-1,0-9 0 1,0-5 0-1,0 0 0 1,0-4 0 0,0-5 0 3,0-4 0-5,0-5 0 0,0-3 0 1,0-3 0-2,2-4 0 3,15 4 0 1,11 0 0-1,17-1 0 0,13-3 0-1,18 1 0 0,18-3 0 0,14 0 0 2,24 0 0-4,13 0 0 4,18 0 0-1,9-13 0-2,4 4 0 2,5 4 0 0,-8 2 0-1,-7 3 0 5,8 0 0-6,5 0 0 1,13 0 0-1,7 3 0 2,12 2 0-2,-3-5 0 4,-11 0 0-1,-5 0 0-6,-14 0 0 6,-8 0 0 0,-15 0 0-3,-5 0 0 2,-13 0 0-2,-3 0 0 4,3 0 0-2,6 0 0-2,5-5 0 0,5-7 0 2,-8 2 0 1,0-1 0 0,3-1 0-5,1 2 0 12,-1 0 0-13,-2-2 0 2,-6 5 0 1,0-2 0 2,-4 6 0 0,-9 1 0 1,-4 2 0-1,-17 0 0-2,-9 0 0 0,0 0 0 3,-2 0 0-3,4 0 0 4,7 0 0-3,-9 0 0 1,-7 0 0-4,-12 0 0 6,-4 0 0-4,-16 0 0 4,-11 0 0-6,-12 0 0 5,-14 0 0-2,-2 0 0-1,-4 0 0 2,-6 0 0 0,-5 0 0 0,-4 0 0 0,0 0 0-1,0 0 0 0,0 0 0 1,3 0 0 0,-3 0 0-2,0 0 0 2,0 0 0 0,0 0 0 0,0 0 0-2,1-14 0 2,6-32 0 1,0-23 0-3,-6-30 0 2,-1-21 0 0,0-20 0 0,0-25 0-3,-5-25 0 3,-18-16 0 1,1-23 0-1,-11-18 0-1,5-17 0 0,-6-19 0 1,0 5 0 0,5 12 0 0,2 43 0-2,2 55 0 2,6 65 0-1,8 54 0 4,0 33 0-5,-12 16-70 1,-19 16-182 1,21 27-61-4,-2 13-147 5</inkml:trace>
    </iact:actionData>
  </iact:action>
  <iact:action type="add" startTime="28876">
    <iact:property name="dataType" value="strokeEraser"/>
    <iact:actionData xml:id="d16">
      <inkml:trace xmlns:inkml="http://www.w3.org/2003/InkML" xml:id="stk12" contextRef="#ctx0" brushRef="#br1">24468 6850 652 0,'0'0'183'7,"0"0"-79"2,0 0-30-5,0 0-51 5,0 0-23-1,0 0-74 0,0 0-220-2</inkml:trace>
    </iact:actionData>
  </iact:action>
  <iact:action type="remove" startTime="29046">
    <iact:property name="style" value="instant"/>
    <iact:actionData xml:id="d17" ref="#d15"/>
  </iact:action>
  <iact:action type="add" startTime="29047">
    <iact:property name="dataType" value="strokeEraser"/>
    <iact:actionData xml:id="d18">
      <inkml:trace xmlns:inkml="http://www.w3.org/2003/InkML" xml:id="stk13" contextRef="#ctx0" brushRef="#br1">24501 7058 610 0,'21'17'213'3,"-14"-17"-115"3,-7 0-28 2,0 0-28 1,0 0-41-4,0 0-1 3,0 0-29 0,0 0-51 0,0 5-60-2,0-3-77 2,0 4-197 0</inkml:trace>
    </iact:actionData>
  </iact:action>
  <iact:action type="add" startTime="29217">
    <iact:property name="dataType" value="strokeEraser"/>
    <iact:actionData xml:id="d19">
      <inkml:trace xmlns:inkml="http://www.w3.org/2003/InkML" xml:id="stk14" contextRef="#ctx0" brushRef="#br1">24516 7138 545 0,'0'0'116'3,"0"0"-116"3,0 0-3 3,0 0-160-1</inkml:trace>
    </iact:actionData>
  </iact:action>
  <iact:action type="add" startTime="31097">
    <iact:property name="dataType"/>
    <iact:actionData xml:id="d20">
      <inkml:trace xmlns:inkml="http://www.w3.org/2003/InkML" xml:id="stk15" contextRef="#ctx0" brushRef="#br3">22814 417 320 0,'0'0'619'5,"0"0"-507"3,0 0-37-3,0 0 53 4,0 0-30-1,0 0-26 1,0 0-1-4,27-24 5 3,-27 24-17 0,0 0-5 0,0 0-17-2,-11 0 2 2,-30 0 17 0,-7 0-14 0,-6-3 0-2,-9-4-15 2,1 3 6 0,-7-4-9 0,-5 5 20 0,-2-2-25-1,-9 2-19 1,-3-1 0 0,-7 0 0-2,-2-4 0 7,-1 4 0-4,4 1 0-5,-6 3 0 4,-12 0 0-4,-16 0 0 3,-9 0 0 3,-12 0 0-3,-2 0 0-1,-2 0 0 2,-2 0 0 0,-1-4 0-1,3-13 0 0,7-8 0 3,5 2 0-4,5-3 0 0,8 2 0 6,-6 10 0-3,-6 8 0-2,-6 6 0-3,0 0 0 3,-6 0 0 0,-2 0 0 3,1 0 0-7,-3 0 0 6,5 6 0 2,8 0 0-5,6-1 0 3,1-5 0-4,12 0 0 2,7 0 0 3,4 0 0-6,5 0 0 4,6-14 0 0,2-2 0 2,-6 3 0-6,6 3 0 4,-4 5 0-1,6 3 0 3,1-1 0-2,4 3 0-1,-4 0 0-2,-9 0 0 5,2-6 0-6,-11 1 0 5,-5-3 0-2,2 2 0 2,-2 1 0-4,3 2 0 4,3 3 0-1,4 0 0 0,1 0 0-1,-1 0 0 0,2 0 0 8,-4 0 0-12,4 0 0 5,3-3 0 1,-9 1 0-5,0 2 0 2,-8 0 0 0,2-4 0 4,3 4 0 0,0-1 0-4,3-6 0 1,-2 5 0-1,-2-1 0 2,-1 1 0-1,1 2 0 0,-3 0 0 4,5-3 0-4,3 3 0 1,3-6 0-4,6 3 0 4,-1 1 0 2,1-3 0-4,7-1 0-1,-1-3 0 6,4 2 0-4,1 4 0 1,-7-1 0-4,-7 4 0 6,-6 0 0-3,-6 0 0 3,-5 0 0-6,-1 0 0 5,-7 4 0-2,-6 6 0 2,-8 5 0-4,-4-2 0 4,2-2 0-2,4 3 0 5,4-6 0-8,11 3 0 3,6-6 0 0,7 7 0 1,20-1 0-3,10 0 0 4,20 6 0-1,11 0 0-1,17-3 0 0,15-3 0 2,8-5 0-3,11-2 0 3,2-4 0-4,2 0 0 3,0 0 0 0,0 0 0 0,0 0 0-1,0 0 0 0,0 0 0 2,0 0 0-2,0 0 0 0,-3 0 0 0,3 1 0 1,0 1 0 0,0-2 0-2,0 0 0 2,0 0 0 0,0 0 0 0,0 7 0-2,-8 10 0 3,4 14 0-1,-2 22 0 1,-1 12 0-4,7 9 0 3,0 2 0 0,0 7 0 0,0 7 0-3,0 2 0 4,0 2 0-2,7 2 0 2,2 2 0-3,3 3 0 2,4 5 0-1,-2 0 0 2,-1-3 0-4,1-2 0 3,-4-8 0 1,2-3 0-1,0-11 0 0,-4-4 0 2,-1-6 0-6,-1-4 0 5,1 0 0-5,-4 1 0 7,1 2 0-3,0 6 0-3,0 6 0 1,-1-9 0 6,-3 2 0-3,0-4 0-5,0-3 0 1,3 3 0 3,-3 0 0 0,0 4 0 1,0-4 0-3,0 4 0 2,0-8 0 0,0-4 0-1,0-5 0 5,0 3 0-8,0-3 0 5,0-4 0-4,0-10 0 1,-6-13 0 3,-2-6 0 3,6-7 0-5,2-10 0-4,0-4 0 4,-2 1 0 1,2 2 0 0,-3 11 0-1,-4 9 0 1,4 6 0-1,0 4 0 2,0-3 0-4,3 4 0 4,-4-5 0-2,4-9 0 1,0-12 0-2,0-4 0 4,0-6 0-4,0 0 0 4,0 0 0-2,0 0 0 0,0 0 0-2,0 0 0 0,0 5 0 0,0 7 0 2,0 4 0 1,0 0 0-2,0-2 0-1,0-9 0 3,0-5 0-2,0 0 0-1,0 0 0 2,0 0 0 0,17 0 0 0,10 0 0 1,7 0 0-1,11 0 0 0,0-2 0 1,10-1 0-3,8 0 0 0,6 1 0 0,6-2 0 5,3 4 0-3,-1 0 0-2,-1 0 0-1,2 0 0 4,-5 0 0-2,4 0 0-1,2 4 0 3,-3 4 0 0,7-4 0-1,-1 3 0-3,2-5 0 3,-2 1 0-1,0 2 0 1,-2-2 0 0,-2 0 0-1,2 0 0 1,2 0 0 1,3-1 0-3,1 3 0 1,-2 2 0 1,1-4 0-1,1 7 0 0,-4-3 0 1,0-1 0 0,-1 0 0 0,4-6 0-2,7 0 0 1,-1 0 0 1,7 0 0-1,2 0 0 0,-1 0 0 2,6 0 0 1,-2 2 0-1,0 1 0-4,0-1 0 2,3 2 0 0,-2-4 0 4,-2 3 0-8,-7-3 0 5,-2 3 0 1,-9-1 0-2,2-2 0 3,-1 5 0-1,0-2 0-3,1 3 0-3,-3 1 0 7,3-3 0-3,-7 3 0 0,1-1 0 1,-5 4 0-2,3-6 0 2,3-1 0-1,1-1 0 2,6 4 0-3,-2-4 0 2,-2 7 0 0,-2-1 0 1,-3 0 0-2,3 0 0 0,-3 4 0 0,0-2 0 1,1-2 0 0,-5 4 0-2,1-5 0 3,0-1 0-3,3 0 0 1,-1-4 0 1,2 0 0 2,-1 5 0-3,4-7 0-2,2 3 0 2,4-1 0 3,1-2 0 0,6 0 0-7,-3 3 0 6,2-3 0-2,2 0 0 2,-7 2 0-4,5-2 0 3,-2 0 0-1,11 0 0-1,3 0 0 5,6 0 0-2,-1 0 0-2,-1 0 0 0,3 0 0-3,2 0 0 5,0 6 0-1,2 0 0 0,6-4 0-3,-2 3 0 4,0-5 0-2,2 3 0 0,-5-3 0 1,-2 4 0 1,6-4 0-3,-5 0 0 4,-4 0 0-4,1 0 0 1,-10 0 0 1,4 0 0 0,5-4 0 1,2-8 0-3,2 0 0 4,4-3 0-5,-7 8 0 1,7-2 0 2,-8-2 0 0,6 7 0 0,-2-5 0 0,5 3 0-1,-3 4 0-1,5 0 0 3,1 2 0-4,-5 0 0 5,-2-3 0-3,-1-3 0 2,-8 0 0-4,-8 2 0 3,-6-3 0 0,-13 7 0 0,-1-3 0-2,-5 1 0 1,-6-6 0 2,-11 1 0-2,-5 3 0 0,-12-2 0 1,-8 4 0 0,-4-5 0-2,-7 7 0 2,1-4 0-1,-8 1 0 1,6 3 0 1,6-3 0-3,1 1 0 2,8-2 0 0,-5 3 0 1,-5 1 0-4,-10-3 0 5,-7 3 0-2,-4 0 0-1,-7 0 0 0,0 0 0-2,0 0 0 4,0-3 0-2,2 3 0 0,-2-6 0 0,10-18 0 2,2-19 0-2,4-32 0 0,-2-29 0 1,-4-17 0 0,-7-21 0 0,-3-10 0-2,0-10 0 3,0 3 0-2,0 5 0 1,-16 2 0-3,-6-3 0 4,5-4 0-1,-4 0 0-1,4 1 0-1,1 6 0 3,1 4 0-1,-1 9 0-2,1 8 0 2,-1 11 0 0,2 10 0 0,-3 7 0-2,6 15 0 2,2 8 0 0,1 20 0-1,6 9 0 0,2 1 0 0,0-2 0 3,0-4 0-4,-2 0 0 5,2 6 0-4,0 10 0 0,0 4 0 0,0 7 0 0,0 2 0 1,0 4 0-2,0-4 0 2,0-7 0-1,0-9 0 0,0-7 0 1,0 1 0 1,0 6 0-2,0 10 0-2,0 13 0 3,0 16 0 0,0 4 0 0,0 0 0-2,0 0 0 4,0 0 0-4,0 38 0 4,0 37 0-5,0 33 0 3,0 20-222 0,2-67-101 2,-2 1-222-4</inkml:trace>
    </iact:actionData>
  </iact:action>
  <iact:action type="add" startTime="35506">
    <iact:property name="dataType"/>
    <iact:actionData xml:id="d21">
      <inkml:trace xmlns:inkml="http://www.w3.org/2003/InkML" xml:id="stk16" contextRef="#ctx0" brushRef="#br3">15820 4208 417 0,'0'0'199'5,"0"0"-108"1,0 0 70 3,0 0-44-1,0 0-38 0,0 0 9-2,0 0 0 2,0 0-38 0,99 119-6 0,-91-54 18-2,-1 12-1 2,-4 4-21 0,-3 3 6 0,0 8-6-2,0 1 3 2,0 5-15 0,-23 6 0 2,-6 2 1-6,-1 4-10 5,-9 5 2 0,-1-4-16-2,-6 14 7-1,-2 4-1 3,-2 6 3-2,4 4 0 9,2-1-9-14,4 2 10 5,7-2-7 1,-1 13 13-2,7 8-5-1,6 6 6 2,0-4-11 2,2 2 0-1,-2 8-1-1,3 1 2 0,-1 7-2 2,7 3-4-3,6 1 10 1,-1 3-12 1,4-3 17 2,-1 3-20-1,0-8 16-4,-6-15-5 2,1-15-4-1,-7-16 6 4,0-7-14-4,3-3 0 1,-5-3 0 1,5 3 0 0,1-9 0-2,6 5 0 2,2-6 0 0,4-2 0 0,0 5 0 0,0 0 0-2,10 2 0 3,15-4 0-2,6-13 0 3,4-1 0 0,8 0 0-6,3-3 0 4,-1 4 0-3,6-1 0 3,-2-6 0 0,4-2 0-1,0-6 0-2,2-4 0 4,-4-1 0-1,-2-6 0 0,1-5 0 1,-5-10 0-3,7-7 0 3,-4-8 0-4,1-8 0 5,4-5 0-6,-1 0 0 7,10 5 0-6,3 0 0 3,0 5 0 1,-3-3 0-2,-7-2 0 1,-6 1 0-4,-7-2 0 5,1 4 0-1,-1-3 0 1,-8-8 0-4,-6-9 0 2,2-6 0 1,-12-6 0 1,0 3 0-3,-6-4 0 1,-3-3 0 1,-2-3 0 1,-2 0 0-3,-2 0 0 1,-3 0 0 2,0 0 0-2,0 0 0-1,0 0 0 2,0 0 0 0,0 0 0 0,0 0 0-2,-17 0 0 5,-30 0 0-3,-22-3 0 1,-17-17 0-3,-4 1 0 0,-5 3 0 0,6-5 0 3,13 8 0-2,8 2 0 1,25 1 0-1,12 6 0 1,12 3 0-3,14 1 0 3,5 0 0 0,0 0 0 0,0 0 0-2,0 0 0 2,0 0 0 0,0 0 0 0,0 0 0-2,21 0 0 2,39 0 0 0,29 10 0 2,19 19 0-6,-10 4 0 5,-9 1 0-1,-18-5 0-1,-18-6 0-1,-19-13 0 3,-18-4 0 1,-11-6 0-3,1 0 0-1,-6 0 0 2,0 0 0-2,0 0 0 2,0 0 0 0,3 0 0-1,7 0 0 0,5-22 0 2,8-31 0 0,8-27 0-3,-3-22 0 2,-6-16 0 0,-2-10 0-3,-4-3 0 3,-5 20 0 0,-3 25 0 0,0 30 0-3,-6 35 0 4,-2 13 0 0,0 8 0-2,0 0 0 0,0 0 0 1,0 0 0-1,0 8-32 0,0 11-362 0</inkml:trace>
    </iact:actionData>
  </iact:action>
  <iact:action type="add" startTime="38516">
    <iact:property name="dataType"/>
    <iact:actionData xml:id="d22">
      <inkml:trace xmlns:inkml="http://www.w3.org/2003/InkML" xml:id="stk17" contextRef="#ctx0" brushRef="#br3">17937 18386 662 0,'0'0'354'4,"0"0"-205"3,0 0-35 0,0 0-14 2,0 0-30-2,0 0-15 1,207 0 27-2,-83 0 21 2,38 0-12 0,42 12-11 0,33 1-26-2,31-2-5 2,15-3-32 3,2-6 19-6,1-2-18 2,-4 0-5 1,-2 0-13 0,-4-10 0 0,-16-14 0-2,-33-7 0 2,-33 12 0 0,-34-3 0 0,-43 8 0-2,-44 9 0 3,-36-3 0-2,-27 8 0 1,-10 0 0-3,-26 0 0 3,-82 30 0 1,-83 22 0-1,-87 8 0-2,-56-14 0 2,-40-22 0 1,-4-21 0-3,10-3 0 1,41 0 0 1,38-5 0 0,42 3 0 0,59-4 0-3,56 6 0 4,54 0 0-1,46 0 0 0,32 0 0-3,0-11 0 6,72 3 0-6,36-11 0 3,36 7 0-2,20 2 0 3,22 10 0-2,9 0 0 2,11 0 0-2,4 0 0 0,3 5 0 3,1-5 0-4,3 0 0-1,-7 0 0 4,-15 0 0 2,-26 0 0-4,-25 0 0 1,-28-14 0-2,-40 9 0 0,-31 5 0 1,-29 0 0-1,-16 0 0 3,-40 0 0 0,-115 5 0-2,-89 28 0-1,-94 3 0 2,-26-11 0 0,-13-21 0 0,6-4 0-2,24 0 0 1,31-12 0 3,48 3 0-3,55 7 0-1,71 2 0 2,61 0 0 2,49 0 0-3,32 0 0 0,45-12 0 0,78 4 0 0,69 5 0 1,60 3 0-3,43 0 0 6,18 3 0-3,-13 17 0-1,-23-1 0-2,-51-8 0 3,-45-3 0 0,-31 4 0 0,-36-8 0 1,-32-1 0-3,-35-3 0 4,-26 0 0-6,-21 0 0 2,0 0 0 2,-3 10 0 0,-94 2 0 0,-63-5 0-1,-60 5 0 0,-29-12 0 3,7 0 0-1,31 0 0-4,39 0 0 3,52 0 0-1,46 0 0 1,45 0 0-3,29 0 0 5,21 0 0-2,99 0 0-1,82 0 0 0,75 0 0 0,35 0 0 3,-2 0 0-4,-39 11 0 0,-68-8 0 2,-71 0 0 0,-68-1 0 0,-42 3 0-2,-22-5 0 2,-29 7 0 0,-83-2 0 0,-65-5 0-3,-67 0 0 6,-7 0 0-5,2-5 0 2,23-15 0 0,34-3 0 0,43 10 0 2,50 7 0-7,44-2 0 4,41 8 0 2,14-5 0 1,42-6 0-5,55 1 0 1,40 7 0 2,14 3 0 0,-10 0 0 0,-21 13 0-3,-27 17-62 4,-29 0-161-2,-64-21-163 1,0 8-156-1</inkml:trace>
    </iact:actionData>
  </iact:action>
  <iact:action type="add" startTime="46450">
    <iact:property name="dataType"/>
    <iact:actionData xml:id="d23">
      <inkml:trace xmlns:inkml="http://www.w3.org/2003/InkML" xml:id="stk18" contextRef="#ctx0" brushRef="#br3">14999 15396 932 0,'0'0'201'4,"0"0"-80"5,0 0-4-2,0 0-46-1,0 0-27 2,0 0 17 0,0 0-20 0,10 80 24-2,-10-23 6 2,0 12-15-1,0 4-16 2,0 1-8-3,0-2-4 2,-3-12-12 0,-5-5 7 0,0-9-15-2,0-5-1 2,2-3-7 0,-4-5 5 0,5-6-3-1,-1-10 2 0,6-7 4 4,0-8 3-6,0 2-4 1,0-4-4 2,0 0 4 0,0 0-6 0,0 0 1-2,0 0 3 2,0 0-3 0,0 0 2 0,0 0-1-2,0 0 3 3,0 0-5-2,0 0 0 1,0 0-1-2,0 0-5 2,0-30 1 1,0-16 4-1,0-12 2-2,0 1-1 1,6-6-1 4,-3-9 1-5,2-2-1 0,2 7 1 2,0 4 0-1,0 8-1 2,2 10 0-4,-2 1 1 4,-1 8-1-2,1 3 0 2,-5 3 0-4,1 4 0 4,3 7 2-1,1 0-2 1,1 0 2-2,1 2-1 0,2 1-1 0,3 3 5 4,-1-1-2-6,1 2 1 1,-1 2-2 3,2 1-2-2,-1 4 7-1,5 3-5 1,5 2 4 2,-2 0-4-1,2 0-1-3,0 0 0 4,0 0 4-1,3 13-5 0,4 4 0-3,-7 3 0 4,-1-3 0-2,-8 2 0 2,-6 4 0-2,-4 2 0 1,-2 6 0 2,-3-4 0-6,0 5 0 4,0-2 0-1,-21 8 0 2,-19 6 0-2,-2-4 0 1,-4-1 0-1,3-6 0 1,8-11 0-1,7-3 0-1,4-9 0 4,5 2 0-5,11-7 0 5,-2 1 0-5,7-3 0 2,-2 0 0 2,-1-1 0-2,-1-2 0-1,-2 0 0 2,2 0-65 0,-4 11-102 0,7-5-120-1,-2 8-123 0</inkml:trace>
    </iact:actionData>
  </iact:action>
  <iact:action type="add" startTime="48765">
    <iact:property name="dataType"/>
    <iact:actionData xml:id="d24">
      <inkml:trace xmlns:inkml="http://www.w3.org/2003/InkML" xml:id="stk19" contextRef="#ctx0" brushRef="#br4">15737 15355 818 0,'0'0'268'7,"0"0"-103"2,0 0-21-4,0 0-19 3,0 0-17 0,0 0-6 0,0 0-13-2,26 0-7 3,-2 0-13-1,13 0-29-1,-2 0-3-1,1 0-37 2,-1 0 0 0,-1 0 0 0,0 3 0-2,-3 4 0 2,-9-3 0 0,-6-1 0 1,-4 0 0-4,-6-3 0 4,-2 0 0 0,-4 0 0-3,0 2 0 1,0-2-80 0,0 11-51 1,0 6-73 0,-4 2-55-2,-7-9-76 2,-2 0-642 0</inkml:trace>
    </iact:actionData>
  </iact:action>
  <iact:action type="add" startTime="49175">
    <iact:property name="dataType"/>
    <iact:actionData xml:id="d25">
      <inkml:trace xmlns:inkml="http://www.w3.org/2003/InkML" xml:id="stk20" contextRef="#ctx0" brushRef="#br4">15840 15730 545 0,'0'0'423'2,"0"0"-231"5,0 0-35 1,0 0 4 0,0 0-39-2,0 0 5 3,60 5-19-1,-36-5-34 1,4 0-13-6,-1 0-9 9,-6 6-27-3,0 0-25-3,1-1 0 0,-4-3 0 0,-3 5 0 2,1-2 0 1,-5 0 0-3,-1-2 0 1,-3-3-16 2,2 0-72-1,-4 0-43-3,8 0-78 3,-13 0-67 0,1 0-159 0</inkml:trace>
    </iact:actionData>
  </iact:action>
  <iact:action type="add" startTime="49608">
    <iact:property name="dataType"/>
    <iact:actionData xml:id="d26">
      <inkml:trace xmlns:inkml="http://www.w3.org/2003/InkML" xml:id="stk21" contextRef="#ctx0" brushRef="#br4">16569 15473 517 0,'0'0'322'4,"0"0"-120"4,0 0-63-1,0 0-37 0,0 0 2 1,0 0-1 0,10 0-10-2,-8 0-7 3,1 0-13-2,-3 0-11 3,6 0-14-6,1 0 1 4,4 0-10 0,9 0-6 0,7 0-8-2,0 0 7 2,6-5-14 1,3 2-18-2,5-1 0-1,4-3 0 2,-3-2 0 0,0 5 0 3,-2 1 0-8,-9-1 0 6,-11 4 0-1,-3 0 0 0,-9 0 0-2,-7 0 0 3,5 0 0-1,-6 0 0 1,0 0 0-5,0 0 0 4,0 0-46 0,-7 20-111 0,-6-6-139-1,-4 8-87-1</inkml:trace>
    </iact:actionData>
  </iact:action>
  <iact:action type="add" startTime="51498">
    <iact:property name="dataType"/>
    <iact:actionData xml:id="d27">
      <inkml:trace xmlns:inkml="http://www.w3.org/2003/InkML" xml:id="stk22" contextRef="#ctx0" brushRef="#br0">17581 15445 627 0,'0'0'273'4,"0"0"-119"4,0 0-62-2,0 0-40 2,0 0-12 0,0 0-13 0,0 0 19-2,-52 154 12 2,20-81 5 0,-3 7-8 0,-5 1-8-2,-4 3-16 2,-2-9-13 0,-2-3-7 0,1-9-7-2,8-9 2 3,6-10-4-2,5-6 3 1,10-12 1-2,12-13 10 2,-1-8-15 0,7-5 2 0,0 0-3-2,0 0-17 2,4-5 17 0,17-28 3 0,6-9 0-2,3-1-1 2,5-6-2 0,-5-8 1 0,6-6-1-2,-2-9 0 2,3 1 0 0,-2-6 0 0,2 4 0 0,-3-4 1 2,0 4-1-5,-2 1 4 3,2 4-3-1,-3 11 2 1,-1 8-2-1,-4 9-1-1,0 11 1 3,-9 7 6-2,2 10 2 2,-6 0-1-2,-2 3 0 0,5 3-6-1,-1 2 4 2,4-1-5-1,-2 1 5 0,2 1-6 2,-2 3 2-1,0 0 0 0,3 0-2-3,-2 0 2 5,-1 0-1-2,3 16-1 1,-7 4 1-2,2-1 5 0,-9 3-6 0,0 6 2-3,-4 2 3 6,-2 1 1-4,0 5-1 4,0 0-1-4,-8 3 2 2,-20 1-5-2,-2 4 5 2,-5-2-5-2,5-6 0 2,-2-4 0 1,8-8-2-2,-2-8 1 0,12-4 0 1,2-4-4 1,3-6-15-3,2 1-33 2,1-3-31-2,-1 0-50 2,2 0-107 0,-2 0-365-2</inkml:trace>
    </iact:actionData>
  </iact:action>
  <iact:action type="add" startTime="53550">
    <iact:property name="dataType"/>
    <iact:actionData xml:id="d28">
      <inkml:trace xmlns:inkml="http://www.w3.org/2003/InkML" xml:id="stk23" contextRef="#ctx0" brushRef="#br4">18515 15046 691 0,'0'0'279'5,"0"0"-179"5,0 0-31-3,0 0 8-1,-171 79-40 2,121-46 5 0,3 5-9 0,8 1 3-2,9-1 12 2,9 1 4 0,8-5 6 0,13-5-8 0,0 1 3-2,0-3-3 2,37 2-15 0,18 7-16-2,6-10-2 2,-1-4-5 0,-2-7-2 2,-7-6-5-5,-8-6-5 3,-3-3-2 2,-5 0-3-4,-7-6-6 0,-1-15-49 2,-8-7-71 0,-19 18-97 0,0-5-88-3</inkml:trace>
    </iact:actionData>
  </iact:action>
  <iact:action type="add" startTime="54060">
    <iact:property name="dataType"/>
    <iact:actionData xml:id="d29">
      <inkml:trace xmlns:inkml="http://www.w3.org/2003/InkML" xml:id="stk24" contextRef="#ctx0" brushRef="#br4">19064 14754 615 0,'0'0'279'1,"0"0"-120"5,0 0-45 1,0 0-55 2,0 0-6-4,0 0 2 4,65 20-1-2,-55 9 1 1,-5 4-7-2,-5 8-4 2,0 11-13 0,0 0-15 0,-10-4-10-1,-19-6-5 0,-12-15-1 1,1-10-3 0,5-9 1-2,1-8-8 2,13 0-1 0,7 0-10 0,8-11 8-2,6-13-3 2,0-2 16 0,0 2 3 1,24 5-2-4,3 8 3 3,0 8 1 0,5 3 11 0,8 0 9-2,-2 19 2 2,4 5-16 0,-5 5 0 0,-3-6-8-1,-6 0-3 0,-1-3-5 1,-13-7-30 0,-4 1-56-2,-10-7-100 2,0-7-76 0,0 0-667 0</inkml:trace>
    </iact:actionData>
  </iact:action>
  <iact:action type="add" startTime="55283">
    <iact:property name="dataType"/>
    <iact:actionData xml:id="d30">
      <inkml:trace xmlns:inkml="http://www.w3.org/2003/InkML" xml:id="stk25" contextRef="#ctx0" brushRef="#br4">14796 16365 809 0,'0'0'350'5,"0"0"-171"3,0 0-36 0,0 0-7 0,180-61-49-2,-64 30 2 2,49-6-18 0,69-1 3 0,72 2-15-2,58 9-14 2,41 11-40 3,-2 11-5-6,-28 5 0 2,-37 0 0 0,-52 7 0 2,-41 22 0-2,-37 8 0 0,-50-9 0 2,-58-9 0-3,-48-14 0 4,-34-5 0-6,-18 0 0 4,-31-28-133 3,-51 1-92-5,13 20-111 0,2 7-478 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0:57.09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1090">
    <iact:property name="dataType"/>
    <iact:actionData xml:id="d0">
      <inkml:trace xmlns:inkml="http://www.w3.org/2003/InkML" xml:id="stk0" contextRef="#ctx0" brushRef="#br0">7910 18843 484 0,'0'0'590'3,"0"0"-452"7,0 0-6-5,0 0 19 3,155-19-71 0,-111 13-30 0,18 6 1-1,14-8-12 0,19 2 8 0,23 6 2 2,19 0 7-4,20 0-2 4,20 0-15-2,9 0-9 2,-2 26-7-3,-1 4 3 4,0 0-18-3,-3 0-8 2,-4-4 0-4,-8-6 0 4,-3-3 0-2,7-6 0 2,1-9 0-5,1 1 0 5,-5-3 0-1,-8 7 0 0,-10 5 0-2,-6 7 0 7,-17 0 0-6,-11-2 0 0,-14-12 0-3,-14-2 0 3,-10-3 0 1,-11 0 0 0,-10 0 0-3,-16 0 0 4,-15 0 0-1,-12 0 0-1,-12 0 0-1,-3 0 0 4,0 0 0-4,0 0 0 2,0 0 0-2,-15 0 0 2,-46-8 0 1,-36-17 0-1,-49-2 0-3,-40 0 0 7,-38-4 0-5,-30 1 0 0,-18 0 0-3,7 6 0 4,7-1 0 3,2 6 0-4,5 8 0-1,3 11 0 1,-4 0 0 0,6 6 0 1,12 12 0-3,8 7 0 6,26 0 0-5,24-3 0 4,19 2 0-6,37-2 0 8,26-5 0-6,28-1 0 1,29-9 0 1,12 0 0 0,19-7 0-2,3 0 0 1,3 0 0-1,0 0 0 2,0 0 0 0,0 0 0 0,0 0 0-2,0 0 0 2,27 0 0 1,22 0 0 0,20 0 0-1,27-7 0-1,34-3 0 0,28 3 0 1,37 1 0-4,30 6 0 4,14 0 0 1,17 0 0-2,2 0 0 0,-8 6 0 0,-7-6 0 2,-2 0 0 1,1 0 0-5,7-20 0 4,13 3 0-3,0-2 0 1,-13 0 0-1,-18 3 0 2,-21-3 0 1,-24 7 0 1,-22 5 0-4,-27 1 0 2,-22-5 0-2,-30 5 0 3,-29 0 0-5,-20 6 0 4,-18 0 0 0,-17 0 0 0,-1 0 0-2,5 0 0 2,-5 0 0 0,0 0 0 0,-9 23 0 0,-43 13 0-1,-30 1 0 1,-43-1 0 4,-47-10 0-6,-51-21 0 3,-54-5 0-5,-39-11 0 5,-43-33 0-6,-24-2 0 7,-11 7 0-3,0 15 0 2,17 18 0-4,9 6 0 3,17 0 0 6,34 11 0-11,33 18 0 2,45 5 0 2,47 1 0 5,34 4 0-7,31 2 0 0,22-12 0 3,31 2 0 5,27-12 0-6,20-13 0-4,17-2 0 5,10-4 0 1,0 0 0-1,0 0 0-4,23 0 0 5,25 0 0-1,4 0 0 2,2 15 0-5,1 9-73 1,-40-18-262 2,-2 2-161 0</inkml:trace>
    </iact:actionData>
  </iact:action>
  <iact:action type="add" startTime="14337">
    <iact:property name="dataType"/>
    <iact:actionData xml:id="d1">
      <inkml:trace xmlns:inkml="http://www.w3.org/2003/InkML" xml:id="stk1" contextRef="#ctx0" brushRef="#br0">11133 18537 550 0,'0'0'299'4,"0"0"-211"2,0 0-10 3,0 0 13-1,0 0-78 1,0 0-13-4,17 0-44 3,-17 0-72 0,0 0-233 0</inkml:trace>
    </iact:actionData>
  </iact:action>
  <iact:action type="remove" startTime="15432">
    <iact:property name="style" value="instant"/>
    <iact:actionData xml:id="d2" ref="#d1"/>
  </iact:action>
  <iact:action type="add" startTime="15435">
    <iact:property name="dataType" value="strokeEraser"/>
    <iact:actionData xml:id="d3">
      <inkml:trace xmlns:inkml="http://www.w3.org/2003/InkML" xml:id="stk2" contextRef="#ctx0" brushRef="#br1">17226 21728 659 0,'0'0'180'6,"0"0"-107"0,0 0-38 3,0 0-35-3,0 0-117 1,0 0-137 1</inkml:trace>
    </iact:actionData>
  </iact:action>
  <iact:action type="remove" startTime="16113">
    <iact:property name="style" value="instant"/>
    <iact:actionData xml:id="d4" ref="#d0"/>
  </iact:action>
  <iact:action type="add" startTime="16114">
    <iact:property name="dataType" value="strokeEraser"/>
    <iact:actionData xml:id="d5">
      <inkml:trace xmlns:inkml="http://www.w3.org/2003/InkML" xml:id="stk3" contextRef="#ctx0" brushRef="#br1">17697 21971 599 0,'0'0'268'2,"0"0"-169"1,0 0 5 6,0 0-47-1,0 0-57 0,0 0-11-2,34 30-60 1,-34-24-131 2,0-6-336-2</inkml:trace>
    </iact:actionData>
  </iact:action>
  <iact:action type="add" startTime="19109">
    <iact:property name="dataType"/>
    <iact:actionData xml:id="d6">
      <inkml:trace xmlns:inkml="http://www.w3.org/2003/InkML" xml:id="stk4" contextRef="#ctx0" brushRef="#br0">11954 13405 929 0,'0'0'216'4,"0"0"-133"5,0 0 51-1,0 0 2 0,-302 46-39-2,123-20-24 2,-24-5 18 0,-20-2-10 0,1-6-23-2,-6 1-6 2,-1-5-2 2,-6-1-7-4,-9-3-39 3,-11-2-4-4,-8 2 0 9,16-1 0-9,12 1 0 2,16-2 0-2,27-1 0 3,19 7 0-1,23-1 0 1,22 8 0 1,20-2 0-3,20-1 0 4,15 1 0-7,21-5 0 6,18-4 0-1,20-3 0 3,11-2 0-7,3 0 0 4,0 0 0 0,-3 0 0-2,3 4 0 0,0 7 0 3,0 8 0-2,0 10 0 2,0 7 0-4,0 11 0 3,0 7 0 1,0 9 0-1,0 14 0-2,0 13 0 3,0 14 0 2,0 14 0 1,0 16 0-11,0 11 0 4,0 16 0 3,0 12 0 0,0 4 0-2,0 12 0 2,0 5 0 1,0-6 0-3,0-2 0 3,0-12 0-3,0-27 0 6,0-13 0-5,0-19 0-2,0-16 0 1,0-19 0 1,0-11 0 1,0-11 0-2,0-10 0 4,0-12 0-1,0 3 0-1,3-6 0-2,1-6 0-1,3-4 0 4,-1-10 0-1,-2-8 0-3,4-5 0 6,2 0 0-4,4 0 0 0,12 0 0-2,-2 0 0 3,3 0 0 0,1 0 0 1,-6 0 0-4,7 0 0 3,2 0 0 0,2 0 0 1,10 0 0 0,12 0 0-2,15 2 0 0,26-2 0-1,25 0 0 1,29 0 0 0,21 0 0 2,16-15 0 1,15-1 0-2,4 4 0-2,-4 7 0 1,-5 2 0 0,-5 3 0 1,-13 0 0-3,-3 0 0 3,1 0 0 1,2 0 0-3,5 0 0 2,4 0 0-1,4 0 0 2,-2 3 0-4,-9 9 0 5,-9-5 0-4,-17-2 0 4,-18 4 0-5,-16-1 0 3,-12-3 0 0,-9 1 0-1,-18 0 0-1,-13 1 0 2,-21-7 0 1,-19 0 0-1,-16 0 0-3,-9 0 0 4,-4 0 0 0,0 0 0-1,0 0 0-2,0 0 0 1,0 0 0 1,0-53 0 0,0-57 0-3,0-55 0 6,0-48 0-4,-27-44 0-1,-2-55 0 3,-4-41 0-2,-7-26 0 0,6-5 0 0,4 35 0-1,3 49 0 3,12 55 0-1,12 47 0 0,3 40 0-2,0 36 0 2,0 33-26-1,0 37-88 1,-3 35-89-2,-7 29-41 3,-1 40-128-1</inkml:trace>
    </iact:actionData>
  </iact:action>
  <iact:action type="add" startTime="21685">
    <iact:property name="dataType"/>
    <iact:actionData xml:id="d7">
      <inkml:trace xmlns:inkml="http://www.w3.org/2003/InkML" xml:id="stk5" contextRef="#ctx0" brushRef="#br0">25313 13662 432 0,'0'0'248'3,"0"0"-91"4,0 0-35 2,0 0-11-1,0 0-34-2,0 0 51 2,-234 27-16 0,85-15-5 0,-42-8-22-2,-43 3 8 2,-49-7-3 0,-49 0-17-1,-20 0-6 2,-19 0-16-2,3-23-6 1,9-4 1 0,1 0-43-2,1 11-3 2,7 16 0 0,25 0 0 0,34 10 0-2,39 26 0 2,39 4 0 0,34 2 0 0,26-2 0-2,19 0 0 2,19-3 0 5,14-6 0-5,17-4 0-2,16-3 0-2,26-4 0 3,21-9 0 2,8-7 0-5,7 0 0 4,3 0 0 0,1-4 0 0,2 4 0-1,0-1 0 0,0 11 0 1,0 7 0 1,0 17 0-4,0 14 0 3,0 23 0 1,15 15 0-1,5 25 0-2,2 25 0 2,2 26 0 0,3 26 0 0,4 17 0-2,-4 21 0 3,1 8 0 4,-4 0 0-9,-8 9 0 5,-9-4 0-6,1 4 0 5,-5-7 0-1,-3-18 0 0,0-31 0 1,0-37 0 0,0-40 0-1,0-37 0 0,0-23 0 0,-7-20 0 1,1-12 0 1,6-9 0-3,0-9 0 3,0-2 0-2,0 0 0 2,24-2 0-5,26 0 0 6,13 0 0-3,11 0 0 2,13 0 0-5,23-2 0 7,24-4 0-3,30 0 0-2,30 6 0 1,31 0 0-1,26 14 0 4,7 17 0-4,11 3 0 0,5-3 0 3,-3 5 0 1,2 0 0-3,2 3 0 1,2-8 0-1,2-3 0-2,0-20 0 3,-15-8 0 1,-19 0 0-2,-18 0 0 0,-38-2 0 2,-29-10 0-5,-28 7 0 7,-31-7 0-4,-20 10 0 0,-17-3 0-2,-12 5 0 4,-7 0 0-1,-3 0 0-1,-5 0 0-1,-3 0 0 2,3 0 0 1,-1 5 0-1,1 9 0-1,4-9 0 2,0 7 0-2,-5 2 0 2,-3-9 0-6,-8-1 0 7,-13-1 0-3,-3 1 0 1,-6-4 0-3,-3 0 0 4,3 0 0-1,0 0 0-1,-2 0 0 0,4 0 0 0,-5 0 0 3,0 0 0-4,0 0 0 0,4 0 0 2,0-7 0 0,9-50 0 1,-1-53 0-4,1-49 0 3,-7-62 0 1,-6-41 0-2,0-48 0-1,0-31 0 4,0-39 0-4,-21-30 0 4,2-19 0-6,2 3 0 5,3 33 0-2,6 60 0 1,5 75 0-1,3 77 0 0,0 69 0 2,0 56 0-1,0 36 0-3,0 20-68 2,0 44-83 2,0 24-142-1,0 23-254 1</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21:26:05.625"/>
    </inkml:context>
    <inkml:brush xml:id="br0">
      <inkml:brushProperty name="width" value="0.05292" units="cm"/>
      <inkml:brushProperty name="height" value="0.05292" units="cm"/>
      <inkml:brushProperty name="color" value="#FF0000"/>
    </inkml:brush>
  </inkml:definitions>
  <iact:action type="add" startTime="2460">
    <iact:property name="dataType"/>
    <iact:actionData xml:id="d0">
      <inkml:trace xmlns:inkml="http://www.w3.org/2003/InkML" xml:id="stk0" contextRef="#ctx0" brushRef="#br0">25199 4312 680 0,'0'0'345'3,"0"0"-167"5,0 0-9-2,0 0-31 2,0 0-35 0,0 0 0 0,0 0-5-1,45 0-24 1,-45 0-15 0,-34 0-19 1,-39 0 20-5,-30 0-60 5,-32 9 0-1,-19-3 0 0,-17-6 0-3,-8 4 0 7,-1-4 0-7,1 6 0 7,-3-1 0-8,0 1 0 6,11 0 0-7,13-3 0 5,13 1 0-1,14-4 0 1,16 6 0 0,19-3 0-2,20 4 0 2,23-3 0 0,16-1 0 0,14 0 0-2,18-3 0 3,-1 0 0-1,6 0 0 1,0 0 0-5,-4 0 0 4,4 0 0-1,0 5 0 2,-1 9 0-4,-2 10 0 6,-2 19 0-1,1 19 0 0,3 10 0-7,-2 15 0 2,-3 5 0 6,1 10 0-4,0 7 0 1,-2 10 0-4,3 7 0 5,4 5 0-2,-4 4 0 3,4-1 0-6,0-6 0 5,0-5 0-2,0 4 0-1,0-10 0 3,0 1 0-2,0-9 0 1,0-7 0 0,0-13 0-1,0-6 0 0,0-12 0 3,0-11 0-6,0-9 0 9,0-9 0 0,0-15 0-11,0-10 0 4,0-8 0-3,0-6 0 7,0-3 0-4,0 0 0 4,0 0 0-5,0 0 0 3,0 0 0-1,0 0 0 1,0 0 0-1,0 0 0 1,0 0 0-1,0 0 0 0,7 7 0 2,20 1 0 1,25 4 0-2,14-5 0-2,19-1 0-1,12-3 0 3,13-3 0 0,6 0 0 0,1 0 0-2,3 0 0 2,-7 0 0 0,-2 0 0-2,-7 0 0 2,-2 0 0 0,0-9 0 0,-8-2 0 0,3 0 0-2,-8 3 0 2,-6 1 0 0,-1-2 0 0,-7 2 0 0,-2 0 0-3,-9 2 0 5,-9 2 0-5,-9-2 0 3,-8 5 0 0,2-7 0 0,-3 5 0-2,-3 0 0 5,2 2 0-3,-3 0 0-2,0-6 0-1,1 4 0 3,6-5 0 2,-4 5 0-2,3 2 0-4,-1 0 0 5,-9 0 0-2,-5 0 0 0,-7 0 0 2,-6 0 0-2,-2 0 0-1,-6 0 0 3,1 0 0-3,-3 0 0 1,4 0 0 1,-3 0 0 0,-2 0 0-2,3 0 0 3,-3 0 0-2,0 0 0 2,0 0 0-1,0 0 0-3,0-2 0 4,0 2 0-1,0 0 0-3,0 0 0 4,3-4 0-1,1-7 0-1,5-13 0 2,-1-20 0-1,5-19 0-2,0-22 0 4,-8-18 0-6,-2-24 0 8,-2-18 0-2,4-13 0-6,-5-11 0 1,0-4 0 2,0 1 0 1,0 1 0 0,0 2 0-3,0 16 0 4,0 14 0-1,0 16 0 0,0 18 0-2,0 16 0 2,0 15 0 0,-5 22 0 1,5 17 0-3,0 14 0 2,0 14 0-2,0 1 0 3,0 6-62-3,-1 0-148 2,-5 6-71 0,4 30-140 0</inkml:trace>
    </iact:actionData>
  </iact:action>
  <iact:action type="add" startTime="6019">
    <iact:property name="dataType"/>
    <iact:actionData xml:id="d1">
      <inkml:trace xmlns:inkml="http://www.w3.org/2003/InkML" xml:id="stk1" contextRef="#ctx0" brushRef="#br0">19639 11061 748 0,'0'0'229'6,"0"0"-123"3,0 0-20-4,0 0-33 3,168 96-33 0,-113-89 13 0,24-7 32-2,37 0 31 2,54 0 25 0,67-14-2 0,74-10-12-1,61 5-27 3,51 14-12-2,27 5-2-2,23 2-16 4,13 39-50-6,-9 12 0 8,-3 7 0-5,-43-5 0-3,-46-7 0 3,-28-15 0 6,-58-14 0-3,-56-19 0-9,-72 0 0 5,-77-9-7 2,-76-55-120 0,-36-16-174-2,-74 39-25 2,-11 5-360 0</inkml:trace>
    </iact:actionData>
  </iact:action>
  <iact:action type="add" startTime="8941">
    <iact:property name="dataType"/>
    <iact:actionData xml:id="d2">
      <inkml:trace xmlns:inkml="http://www.w3.org/2003/InkML" xml:id="stk2" contextRef="#ctx0" brushRef="#br0">19828 15147 801 0,'0'0'274'2,"0"0"-123"6,0 0-2 0,0 0-33-2,195-13-39 2,-109 13 10 0,38-3-8 0,51-8-17-2,66-9 2 2,61-6-11 0,48 0 3 2,35 6-14-5,5 11-6 5,10 9-36-4,-1 0 0 4,-6 19 0-6,-10 8 0 4,-27-4 0 0,-23-19 0 1,-41-4 0-4,-27-11 0 3,-52-35 0 1,-58 3 0-2,-57 9 0 2,-57 13 0-3,-31 16 0 2,-10 2-95-1,-51 3-171-1,-20 0-69 2,-9 27-124 0</inkml:trace>
    </iact:actionData>
  </iact:action>
  <iact:action type="add" startTime="11727">
    <iact:property name="dataType"/>
    <iact:actionData xml:id="d3">
      <inkml:trace xmlns:inkml="http://www.w3.org/2003/InkML" xml:id="stk3" contextRef="#ctx0" brushRef="#br0">19810 17557 247 0,'0'0'435'5,"0"0"-311"2,0 0-63 1,0 0 1 0,0 0-34-2,0 0-8 2,0 0 16 0,42 0 8 0,-26 0 26 0,3 0 37-2,4 0 16 2,2 0-1 0,5 0-20 0,7 0-14-2,11-2-13 2,19-2-5 0,28-1-5-1,42 0-2 2,47 2 4 0,69 3-29-2,66 0-38-2,61 0 0 3,41 0 0 5,34 11 0-5,32 3 0-4,15-1 0 1,4 12 0 6,-22-4 0-4,-35 6 0 0,-26-27 0-2,-27 0 0 3,-38 0 0-1,-57 0 0 0,-60-12 0 2,-72 12 0-2,-54 0 0 1,-46 0 0 0,-45 0 0-2,-24 12 0 3,-6 30-220-2,-55-11-122 3,1 23-452-6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31:50.832"/>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7057">
    <iact:property name="dataType"/>
    <iact:actionData xml:id="d0">
      <inkml:trace xmlns:inkml="http://www.w3.org/2003/InkML" xml:id="stk0" contextRef="#ctx0" brushRef="#br0">24012 11421 405 0,'0'0'454'6,"0"0"-366"-5,0 0 61 7,0 0-30 167,0 0-33-175,0 0 5 0,234-60-15 0,-112 39-13 0,24 2 12 0,9 0-20 1,0 8-8-1,0 2 2 0,-5 9-16 0,-8 0-3 0,-15 0-1 0,-24 0-5 0,-21 0-2 1,-29 3-1-1,-29 6-4 0,-19-1 2 0,-5-2-5 1,0 1-11 1,-62 3-2-2,-63 2 4 0,-57-1-2 0,-29 0 1 1,2-9-4 0,5-2 1 8,19 0-1-4,17 0-3 56,21 0-4-59,37 0-2-2,38 0 5 1,30 0 2 0,24 0-2 0,18 0-1-1,12 0-6 0,58-9 3 0,42-15 8 26,22 5 3-25,-2 12 0-1,-14 7-3 7,-26 0 0 6,-27 0 0-8,-12 2 0-4,-20 9 0 14,-12-1 1-14,-11-10-1 12,-8 3 0-11,1 4 0 16,-3 0-8-18,0 10-60 34,0 2-85-34,0 7-59 0,0-17-140 0,-12-1-580 2</inkml:trace>
    </iact:actionData>
  </iact:action>
  <iact:action type="add" startTime="8134">
    <iact:property name="dataType"/>
    <iact:actionData xml:id="d1">
      <inkml:trace xmlns:inkml="http://www.w3.org/2003/InkML" xml:id="stk1" contextRef="#ctx0" brushRef="#br0">27134 13556 558 0,'0'0'202'2,"0"0"22"-2,0 0-77 15,0 0-23-14,0 0-14 12,0 0-32-13,0 0-23 15,83 111-8-15,-33-90-4 17,18-4-4-17,18 0-9 68,19-3-9-68,15-3-2 0,7 0-11 0,-8-1 1 0,-18-1 0 0,-20-4 3 2,-16 0-1-2,-23 1-1 1,-18 0-4 13,-14-1-4-11,-10-2-1-1,0 0-2 9,-10-3 0-3,-54 0-4-3,-44 0 2 0,-33 0 3 11,-14 0 1-14,1 0 1 21,16 0-1-22,15 0-1-1,21 3 1 8,12 0-1 10,28-3 3-14,15 0-3-3,31 0-1 6,8 0 1 11,8 0 0-16,13 0 1-2,51 0 4 17,30 0-5-14,22-9 3-3,15-1 3 18,-7 0-1-17,-8 5 2 7,-22 3 5-5,-25 2-1 15,-18 0 5-17,-13 0-5 10,-17 0-2-10,-8 0-3 15,-10 0-1-15,-3 0-1 5,0 0-4 21,0 0-1-22,0 0-10-5,-33 0-19 0,-16 0-22 22,-21 0-80-21,36 0-66 0,4 0-129 7</inkml:trace>
    </iact:actionData>
  </iact:action>
  <iact:action type="add" startTime="9219">
    <iact:property name="dataType"/>
    <iact:actionData xml:id="d2">
      <inkml:trace xmlns:inkml="http://www.w3.org/2003/InkML" xml:id="stk2" contextRef="#ctx0" brushRef="#br0">30033 15798 483 0,'0'0'283'9,"0"0"-65"-4,0 0-47 4,0 0-41 14,0 0-15-22,0 0-35-1,0 0-12 12,45 0-4-11,25 9-29 12,33-2 9-12,26 3-7 11,17-6-3-11,17 8-8 23,-1-7-4-23,-17 3-2-1,-26-3 4 15,-24 4-6-15,-27-4-5 9,-21 4 1 6,-25-4-5-14,-10 2-4 10,-12 0 2-10,0-4 0 14,-26 2 8-15,-68 4-8 23,-52-2-7-22,-43-2 0-1,2-5 0 7,3 0 1 15,25 0-2-20,28 0 1-2,21-7 0 29,31-5-1-24,27 2 0-5,28 3 1 0,21 3 0 1,3 4-4 28,51 0 4-28,46 0 0-1,44 0 0 0,13 21 0 44,-2 5-1-43,-19 1 1-1,-29-3 3 0,-24-2-3 0,-34-6 4 1,-17-6 0 15,-16 0 2-15,-13-8 1 6,0 2-3 7,-26-3 0-9,-45-1 4-5,-34 4 3 46,-6 1-7-46,11 0-4 1,8 4-3-1,19-3 1 1,16-4-13 0,21-2-43 11,14 0-40-11,18 0-69 8,4 0-38-5,0 0-91 13,21 0-573-17</inkml:trace>
    </iact:actionData>
  </iact:action>
  <iact:action type="add" startTime="12197">
    <iact:property name="dataType"/>
    <iact:actionData xml:id="d3">
      <inkml:trace xmlns:inkml="http://www.w3.org/2003/InkML" xml:id="stk3" contextRef="#ctx0" brushRef="#br0">18579 6233 223 0,'0'0'177'3,"0"0"-13"2,0 0 18 3,0 0-42 53,0 0-29-61,0 0-31 1,0-5-19-1,0 5-6 0,0 0-8 0,2 0-9 2,11-4-6-2,5 4 1 14,9-2-14-13,3-1 4 22,8-2 1-22,1 3 0 0,4 2-3 0,0-3-3 16,8 3-5-17,0-4-4 25,-3 1-4-24,1 3 1-1,-1 0 2 10,-1 0-1-9,1 0 1 15,-2 0-2-15,-1 0 5 7,1 3 1 12,-4 8-5-18,2 1-2-1,-8-4 7 5,-2 2-5 22,1 2 5-27,6 1-7-1,-5 4 6 0,-3-1-5 26,1 5 1-24,-4-2 0 1,-2 7-3-2,-1 1 3 13,1 3 5-12,-4 9 1 1,0-2 3 104,-3 6-9-106,-4-1 6-1,3 0-8 1,1 4 10-1,0 1-9 0,-1 4 4 0,3 4-5 3,-5-2 6-2,0-2 0 0,-2-5-4-1,-4-7-2 0,-3 5 3 0,-3-8-2 0,-2 2-2 1,0-1-2 20,0-6 1-19,-1 2 1-2,0-1-2 22,-3 1 2-19,0 1-3-3,0-5 1 8,0-4-2-5,0-4 0 4,0-7 0 12,0-5-2-19,0-4 2 10,0-5-3-9,0 0 3 15,0 0-3-15,0 0 1 13,-6 0-5-13,-18-3-3 14,-12-23-1-15,2-5 4 17,-6-2 2-13,6 3 0-3,5 2-3 16,3 11 7-13,12 8 1-4,4 3 0 17,6 6 0-16,4 0 0 6,-1 0 3 7,1 0-2-12,0 0 2 21,0 0-2-18,0 0 4-5,0 0-4 1,0 0 4 14,0 0 5-14,0 0 9 11,0 0 5-10,10 11 1 12,16 13-21-14,1 1 1 29,1 0 4-29,-1-1-1 2,1-2 0-2,-1 1 1 6,-3-5-1 11,-5-2-2-13,-4-7-2-4,-11-6 5 16,1-3 0-13,-5 0-4 3,0 0-2 13,4 0 0-16,-1 0-2-2,-3 0 0 11,8 0 1-11,5-3-2 16,5-25 0-17,6-13 1 14,-4-2-1-13,2-4 3 6,-2-5-3 30,0 2 0-36,-5 4 0-1,-2 13 0 0,-7 13-1 2,-5 10-1 10,-1 4-3-10,0 6-51 12,0 0-71-12,0 0-64 13,0 0-45-11,0 0-21-4,0 4-481 22</inkml:trace>
    </iact:actionData>
  </iact:action>
  <iact:action type="add" startTime="16018">
    <iact:property name="dataType" value="strokeEraser"/>
    <iact:actionData xml:id="d4">
      <inkml:trace xmlns:inkml="http://www.w3.org/2003/InkML" xml:id="stk4" contextRef="#ctx0" brushRef="#br1">26148 9768 722 0,'0'0'247'58,"0"0"-121"-57,0 0 32 3,0 0-58-3,0 0-37-1,0 0-32 1,0 0-25-1,-8 23-6 0,3-5-20 1,-2 8-68 1,3-13-102 9,4 0-263 9</inkml:trace>
    </iact:actionData>
  </iact:action>
  <iact:action type="remove" startTime="16228">
    <iact:property name="style" value="instant"/>
    <iact:actionData xml:id="d5" ref="#d3"/>
  </iact:action>
  <iact:action type="add" startTime="16307">
    <iact:property name="dataType" value="strokeEraser"/>
    <iact:actionData xml:id="d6">
      <inkml:trace xmlns:inkml="http://www.w3.org/2003/InkML" xml:id="stk5" contextRef="#ctx0" brushRef="#br1">26006 9976 857 0,'0'0'81'82,"0"0"4"-79,0 0-23-3,0 0-55 1,0 0-7-1,0 0-5 2,0-9-38 0,0 9-85-1,0 0-133-1,0 0-269 0</inkml:trace>
    </iact:actionData>
  </iact:action>
  <iact:action type="add" startTime="18443">
    <iact:property name="dataType"/>
    <iact:actionData xml:id="d7">
      <inkml:trace xmlns:inkml="http://www.w3.org/2003/InkML" xml:id="stk6" contextRef="#ctx0" brushRef="#br0">21373 6966 541 0,'0'0'101'3,"0"0"31"0,0 0 19 9,0 0-53 53,0 0-19-65,0 0-15 0,-85-87-11 0,46 64-2 1,-11 10 2-1,-2-4 3 0,-7 6-7 2,-6 3-16-2,-3 0-8 2,-4 5-2 16,-1 3-8-18,-2 0 5 14,-1 0 1-13,0 0 7 74,0 30-6-75,2 4-2 0,1 5 1 1,4 3-2-1,-2 4-1 0,2 1-3 0,4 8-4 0,3-3 3 1,6 6-1 0,1 7-5 10,0 9 0-11,-2 11 5 9,2 11 4-2,0 7 0 10,3 3 6-16,4 4-9 7,9-3 1-2,8 0-9 0,10-3 5 3,11-4-1-4,10-1-3 11,12-6 0-15,45-2 2 8,27-4-3-4,22-2-5 11,16-5-1-16,14-6-2 7,8-4 2 7,-4-10 0-11,-3-7 1 24,-1-14 0-27,-2-18 3 0,9-9-2 2,-2-12 0 63,4 0 0-62,-4-33-1-3,-4-20 0 0,-1-17 3 0,-11-5-2 0,2-18 9 3,-7-15-7-2,-10-25 4-1,-11-17-8 0,-20-15 0 444,-16-9 0-444,-21-1 0 1,-18 2 0-1,-24 9 1 0,-2 16-1 0,-65 13 2 0,-40 16-2 1,-37 15 1-1,-18 24-3 0,-12 28-4 0,-2 31-22 1,6 21-47 0,12 0-59 0,11 35-66 0,114 3-121-1,15 1-478 0</inkml:trace>
    </iact:actionData>
  </iact:action>
  <iact:action type="add" startTime="22199">
    <iact:property name="dataType"/>
    <iact:actionData xml:id="d8">
      <inkml:trace xmlns:inkml="http://www.w3.org/2003/InkML" xml:id="stk7" contextRef="#ctx0" brushRef="#br0">19089 4778 631 0,'0'0'207'3,"0"0"-56"9,0 0-22-12,0 0-41 25,0 0 7-24,0 0 1-1,0 0-19 36,0 0-17-36,17 0-8 0,-17 0-2 1,-17 0-9 1,-35 0 0 0,-11 0-12 6,-7 5-12 7,-3-5-6-14,-3 6-2 14,-3-6 0-15,1 2-5 16,8 0-2-16,2 2 0 7,7-2 2 0,9 1-4 8,13 0 1-13,12-3 0 20,11 0 0-21,7 0 1-1,7 0 0 4,2 0 0 19,0 0 1-22,0 0 2-1,0 0 4 17,0 4 3-17,0-4 2 13,0 7-1-13,0 13 3 14,0 4 0-13,0 11-12 14,0 3-2-14,0 1-1 4,0 5-1 64,0 2 1-69,0 4 0 0,0-4-1 1,0 2 0-1,2 2 1 0,-2-2-1 0,0 0 0 0,0-4 1 1,0-6 0 45,0-5-1-42,0-8 0-3,0-9 1-1,0-9-1 0,0-7 0 0,0 0 1 1,0 0-1 8,0 0 0-2,0 0 3 8,0 0 6-11,4 0-3-1,1 0 1 25,11 0-1-27,8 4 1-1,11 0-5 0,16-4 0 15,0 4 5-14,7-1 2 13,1 2 10-12,3 2-3 13,-10 0 2-12,-10-2-7-2,-8-1-2 16,-13-3-9-16,-5-1 0 10,-8 0 0-9,-5 0 0 15,-3 0 0-16,0 0-34 26,0 0-34-27,0 0-26 1,0 0-60-1,0 6-24 7,-8-6-75 10,-4 4-121-17</inkml:trace>
    </iact:actionData>
  </iact:action>
  <iact:action type="add" startTime="23149">
    <iact:property name="dataType"/>
    <iact:actionData xml:id="d9">
      <inkml:trace xmlns:inkml="http://www.w3.org/2003/InkML" xml:id="stk8" contextRef="#ctx0" brushRef="#br0">18360 5139 386 0,'0'0'243'1,"0"0"-158"13,0 0 25 4,0 0-41-18,0 0 16 0,0 0 1 16,0 0-17-15,0-3-9 13,0 3-10-13,0 0 4 13,0 0-8-14,0 0-7 20,0 0-13-19,0 0-4-1,0 0 1 15,0 0 11-15,0 0 14 9,0 0 7 6,3 0-1-14,12 0-4 15,6 0-10-16,6 0 17 14,7 3-11-13,3 4-4 51,2-1-7-52,1 0 4 0,-2-2-10 0,0 3-9 1,-1-2-2-1,-8-2-9 1,-1 2-3 10,-6-2-4-11,-7-3-2 84,-4 0-1-84,1 0 1 0,-2 0-10 0,2 0-30 0,-8 0-23 0,-4 0-25 0,0 0-57 0,0 0-28 1,0 0-96 0,0 6-267 1</inkml:trace>
    </iact:actionData>
  </iact:action>
  <iact:action type="add" startTime="24150">
    <iact:property name="dataType"/>
    <iact:actionData xml:id="d10">
      <inkml:trace xmlns:inkml="http://www.w3.org/2003/InkML" xml:id="stk9" contextRef="#ctx0" brushRef="#br0">19708 5262 103 0,'0'0'410'6,"0"0"-288"-3,0 0 30 4,0 0-44 10,0 0-6-16,0 0-10 14,17-4-9-11,-17 4-10-4,-5-2-5 9,-26 2 7 11,-5 0-27-20,-5 0-6 0,-1 0-7 17,0 0-10-17,4 0-7 7,2 0-10 16,4 0-6-23,12 0 0 1,2 0-2 11,9 0-1-12,4 0-1 16,1 0-10-16,1 0-32 13,3 0-26-13,0 0-41 17,0 0-4-17,3 0 3 38,9 0-125-38,-2 0-171 1</inkml:trace>
    </iact:actionData>
  </iact:action>
  <iact:action type="add" startTime="24525">
    <iact:property name="dataType"/>
    <iact:actionData xml:id="d11">
      <inkml:trace xmlns:inkml="http://www.w3.org/2003/InkML" xml:id="stk10" contextRef="#ctx0" brushRef="#br0">19744 5412 572 0,'0'0'191'3,"0"0"-21"4,0 0-38 0,0 0-33 50,0 0 4-56,0 0-17-1,-79 0-18 0,45 0-23 0,1 0-21 0,11 0-14 0,-2 0-5 0,5-2-5 10,3-1-2-7,8 0-12 18,-1-1-65-21,3 4-61 13,2 0-17-13,4 0-131 4,0 0-356 7</inkml:trace>
    </iact:actionData>
  </iact:action>
  <iact:action type="add" startTime="24969">
    <iact:property name="dataType"/>
    <iact:actionData xml:id="d12">
      <inkml:trace xmlns:inkml="http://www.w3.org/2003/InkML" xml:id="stk11" contextRef="#ctx0" brushRef="#br0">20084 5193 261 0,'0'0'298'1,"0"0"-113"-1,0 0-27 4,0 0-74 14,0 0-16-17,0 0-35 17,21 17-3-17,-21 8 9-1,0 5 0 12,0-3 1 2,0 0-5-11,0 1-2-3,0-4-3 16,-3-2-5-16,0-5 5 15,0-4-10-14,3-5-3 14,0-8-11-14,0 0-4 12,0 0-2-12,0 0-2 14,0 0-8-15,0-19 6 14,0-13 3-14,0-8-1 17,13-3 2-17,1 0 2 16,4 1-2-15,1 4 0 16,-1 10 0-16,-2 9 1-1,-5 8-1 11,-4 9 0 7,-3 2 4-18,-4 0 2 0,0 0 1 17,4 0-1-17,-1 12 13 15,7 14-10-15,-4 4-3 14,1-6-4-13,-2-5-1 14,0-2 0-15,-1-5 1 15,3-4 0-15,-4-2-2 14,-2-4 0-14,9-2 0 16,0 0-3-16,8 0-3 14,6-24-1-13,3-10 1 18,1 4 1-19,-4 6 5 11,-6 9 0-11,-2 8 0 5,-5 7 2 8,2 0 2-8,-3 0 1 8,4 16 11-13,-6 25-2 13,2 8-11-9,-3 3 1 5,-4-6-1 21,0-5-3-29,-3-7 1-1,0-7-1 0,3-7 0 62,-2-7-5-60,-1-4-21-2,0-9-44 0,0 0-36 0,0 0-52 1,0 0-143-1,4-17-14 0</inkml:trace>
    </iact:actionData>
  </iact:action>
  <iact:action type="add" startTime="25720">
    <iact:property name="dataType"/>
    <iact:actionData xml:id="d13">
      <inkml:trace xmlns:inkml="http://www.w3.org/2003/InkML" xml:id="stk12" contextRef="#ctx0" brushRef="#br0">21174 5126 334 0,'0'0'240'4,"0"0"-153"11,0 0 58-14,0 0-54 18,0 0-16-19,0 0-21 1,28-10-14 15,-28 10 4-16,0 0-2 12,0 0-8 3,-3-4-10-14,-24-2 17 66,-9 6-2-66,-4 0-10 0,-2 0 5-1,-3 0-10 0,1 21 8 0,7 7-3 0,8 2-6 0,8-3-2 0,8 0 1 2,6-4-3 9,7 0 10-1,0 0 10-9,0 4-13 16,27-2-5-16,11-4-3 13,7-2-4-14,1-4-10 4,-3-7-4 31,2-4-3-33,-8-4-8-2,-4 0-15 0,-6 0-22 1,-6-4-37 11,-8-15-73-8,-7-5-39 2,-6 15-100 10,0 2-324-15</inkml:trace>
    </iact:actionData>
  </iact:action>
  <iact:action type="add" startTime="26268">
    <iact:property name="dataType"/>
    <iact:actionData xml:id="d14">
      <inkml:trace xmlns:inkml="http://www.w3.org/2003/InkML" xml:id="stk13" contextRef="#ctx0" brushRef="#br0">21529 4764 139 0,'0'0'440'4,"0"0"-307"12,0 0 19-16,0 0-69 38,0 0-1-37,0 0-23-1,0 0-4 0,98-11-10 0,-87 11 24 15,-3 11-23-14,5 3 7 9,-6 1-18-10,4 6-7 17,-2-2 0-17,-2 1-15 13,-6 9-5-12,-1-8-5 15,0 7-2-15,0-7-1 14,-5-5-1-15,-19 1 0 15,-3-8-4-15,-4-6 1 13,4-3-1-12,-1 0-12 151,5 0-5-152,6 0-4 0,6-17 6 0,5 0-3 0,1 5 3 0,5 0 6 0,0 6 10 0,0 4 4 1,0 2 7-1,12 0 15 0,15 0-8 0,11 0 9 0,-1 0 4 0,-2 13-10 0,3 6 2 0,-4 3-6 0,-1-3-10 0,-2 1-3 0,-5-4-2 2,-2 1-24-1,-1-3-50 39,-9-2-45-38,-14-12-111-2,0 3-388 0</inkml:trace>
    </iact:actionData>
  </iact:action>
  <iact:action type="add" startTime="27997">
    <iact:property name="dataType"/>
    <iact:actionData xml:id="d15">
      <inkml:trace xmlns:inkml="http://www.w3.org/2003/InkML" xml:id="stk14" contextRef="#ctx0" brushRef="#br0">19256 5787 368 0,'0'0'226'3,"0"0"-20"0,0 0-37 15,0 0-73-17,0 0-11 17,0 0 1-18,0 0-4 1,28-17 3 11,-41 15-7 7,-38-3 15-19,-25 2-12 1,-18 3-8 14,-14 0-10-15,-6 0-21 15,-6 0-11-15,6 0-6 16,4 0-3-13,13 0-2-3,12 0-4 11,19 0-2 15,14 0-5-24,16 0-3-2,17 0-3 1,13 0-3 12,2-3 0-12,4-1-25 7,0 2-19 5,0 2-12-10,0 0-19 7,-6 0-34 20,-1 0-29-30,6 2-40 0,1 13-27 1,0 6-709 2</inkml:trace>
    </iact:actionData>
  </iact:action>
  <iact:action type="add" startTime="28601">
    <iact:property name="dataType"/>
    <iact:actionData xml:id="d16">
      <inkml:trace xmlns:inkml="http://www.w3.org/2003/InkML" xml:id="stk15" contextRef="#ctx0" brushRef="#br0">18445 5979 418 0,'0'0'224'4,"0"0"-49"41,0 0 5-44,0 0-61-1,0 0-1 0,0 0 1 0,28-4-11 2,-20 4-18 12,1 15-4-14,5 17-40 15,6 9 21-15,-5 9-13 11,1 1-20-11,-1 4 1 86,-1 0-5-85,-1-9-2-1,0 1-5 0,-2-10-7 0,-1-6 0 0,-5 0-7 1,0-7 2-1,3-5-2 1,-5-6 0 2,-2-4-2-3,4-6-3 1,-5-1 8 9,0-2-12 3,0 0 0-11,0 0 0 10,0 0 0-9,2 0 0 15,3 0 0-18,-1 0 0 1,16-2 0 14,-1-36 0-14,12-12 0 7,0-13 0 6,-4-3 0-12,1-5 0 4,-4 6 0 10,-2 10 0-15,-7 23 0 7,-6 13 0 5,-5 14 0-8,-4 5 0-4,0 0 0 15,0 0 0-15,0 0 0 5,0 0 0 54,0 0 0-60,0 0 0 1,0 0-46-1,0 0-28 0,0 0-26 0,0 5-57 0,0 7-51 2,0 7-269 4</inkml:trace>
    </iact:actionData>
  </iact:action>
  <iact:action type="add" startTime="29523">
    <iact:property name="dataType"/>
    <iact:actionData xml:id="d17">
      <inkml:trace xmlns:inkml="http://www.w3.org/2003/InkML" xml:id="stk16" contextRef="#ctx0" brushRef="#br0">19959 5753 351 0,'0'0'158'3,"0"0"63"4,0 0-62 1,0 0-23 5,0 0-37-13,0 0 1 20,0 0-5-20,-4 0-23 13,4 0-6-13,0 0-15 15,0 0 11-15,0 0 11 18,0 0 1-18,27 0-7 15,14 0-44-15,11 0 30 14,12 0-9-14,6 0-10 20,5 0-2-19,7 0-2 0,-5 0-8 7,-8 0-7 8,-9-10-5-16,-10 1-10 7,-10-1 0 1,-8 3 0-2,-5-5 0 3,-4 7 0 9,-8-1 0-17,-6 3 0-1,-7 3 0 20,-2 0-43-19,0 0-19 4,0 0-21 14,0 0-55-17,-22 31-18-2,5-10-116 13,-7 1-140-13</inkml:trace>
    </iact:actionData>
  </iact:action>
  <iact:action type="add" startTime="30108">
    <iact:property name="dataType"/>
    <iact:actionData xml:id="d18">
      <inkml:trace xmlns:inkml="http://www.w3.org/2003/InkML" xml:id="stk17" contextRef="#ctx0" brushRef="#br0">20123 5935 316 0,'0'0'406'4,"0"0"-225"17,0 0 8-20,0 0-85-1,0 0 8 18,0 0-9-15,0 0-20-3,55 37-13 9,-42-3-13 7,-3-1 7-16,5 5-5 20,2 8-16-19,-1 4-5 0,-5 1-9 7,4 2-2 6,-2-5-6-13,-4-3-4 21,3-4-2-22,-3-12 1 1,-4-3-2 14,2-10-1-15,-4-6 2 8,0-4 1-2,-3-6-1 1,1 0 1 2,-1 0-8 1,0 0-8-7,0 0 0 13,0 0 0-15,0 0 0 14,5 0 0-15,-5 0 0 14,4 0 0-13,3 0 0 15,6-8 0-16,9-25 0 14,5-17 0-14,1-3 0 21,-1-13 0-21,4-10 0 1,-4-4 0 9,0 6 0-4,-2 6 0 4,-7 18 0-8,1 12 0 10,-11 12 0 7,-2 11 0-18,1 6 0-1,-7 9 0 11,0 0 0-6,0 0 0 68,0 0 0-73,0 0 0 0,0 0 0 0,0 0 0 1,0 7 0-1,0 29-11 0,-11 17-145 0,-9 7-59 0,7-35-92 1,2-4-152 14</inkml:trace>
    </iact:actionData>
  </iact:action>
  <iact:action type="add" startTime="31869">
    <iact:property name="dataType"/>
    <iact:actionData xml:id="d19">
      <inkml:trace xmlns:inkml="http://www.w3.org/2003/InkML" xml:id="stk18" contextRef="#ctx0" brushRef="#br0">19763 6150 206 0,'0'0'217'5,"0"0"-137"7,0 0 50-9,0 0-55 6,0 0-6 12,0 0 21-20,0 0-10-1,17-10-26 11,-17 10-20 7,-4 0 5-16,-9 16-9-2,-1 9-7 12,-1-1-2-11,1 7-2 10,-5 7 1 8,7-4-2-19,-1 9-5 0,3-2 0 18,6 0-2-18,-5-1 1 15,8 2 3-11,1 1 1-3,0 4-6 22,0 5 3-21,0 5-11-2,6 1 8 6,9-1 2 3,1-4-2 4,-1-5-1-12,1-4 7 16,-2-6 1-15,3-2-7-2,0-7 13 16,-2 2-15-14,1-3 2 12,-5-10-4-13,-3 0 3 4,-1-5 2 15,-1-6-7-16,-6 0 0-4,1-5-1 15,-1-2 5-13,0 0-5 14,0 0 0-16,6 0-1 20,-6 0-1-20,0 0 1 1,3 0 3 8,-3 0 0 4,0 0-2-12,0 0 0 19,0 0-3-19,0 0 0-1,0 0-1 11,0 0-1 1,0 0-1-11,0 0-1 19,-10-9 2-19,-20-20 1-1,-8-5 1 18,0-1 0-12,-5-1 1-6,4 7-1 24,3 4 0-23,5 4 0 1,7 4-1-2,11 3 1 15,3 9 0-15,9 3 0 25,1 2 0-25,0 0 0 1,0 0 3 19,0 0-1-19,0 0 3 0,0 0 29 8,15 7 4 3,14 24-26-12,11 4 8 21,-3 0 10-20,0-5-2 0,-8-3-7 9,0-8 9 4,-5 1-13-11,-3-3 5-2,-3-4-4 9,0-5-6 11,-5-3 1-19,-2 2 2-2,-2-7-4 13,4 0 0-12,-1 0-3 13,1 0-1-13,4 0 0 14,5-22 1-15,-2-9 0 15,0-7 3-13,-2-6 2 13,-6-6-1-15,0 0-2 6,-6 1-6 7,0 4 3-11,-2 9-6 5,-4 15 2 9,0 7-3-15,0 8-1 5,0 6-3 5,0 0-42 34,0 0-54-42,0 10-50 0,-9 32-4-2,2-15-198 0,0 9-399 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34:18.4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act:action type="add" startTime="15669">
    <iact:property name="dataType"/>
    <iact:actionData xml:id="d0">
      <inkml:trace xmlns:inkml="http://www.w3.org/2003/InkML" xml:id="stk0" contextRef="#ctx0" brushRef="#br0">16773 525 264 0,'0'0'196'6,"0"0"-22"0,0 0 38-1,0 0-57 4,0 0-35-2,0 0-20 1,0 0-14-2,0 0 6 3,0 0-27-1,43 0-17 0,-43 0 0-1,0 0-5 0,0 0-5 3,0 0-10-3,-31 0 17-1,-16 0 12 1,-1 0-13 4,-6 0-16-6,-6 0 5 1,-2 0-11 2,-5 0 7 17,4 0-1-25,2 0-1 0,1 0-11 13,0 0 6-7,4-7 0-2,2 4-17 6,4 1-5-6,5-1 0 4,-9 1 0 3,2-1 0-8,-3 0 0 27,0-1 0-28,3 2 0-2,1 0 0 0,0-1 0 9,4 0 0-5,4 3 0 6,0 0 0 0,7 0 0-7,-1 0 0 6,5 0 0 5,-4 0 0-12,4 0 0 6,-1 0 0-1,1 0 0 21,0 0 0-26,2 0 0-2,-2-2 0 0,3-5 0 24,-2 7 0-21,4-4 0-3,-6 4 0 1,-4-6 0 21,-5 0 0-19,-11 1 0-3,-4-1 0 9,6 2 0-4,-1 1 0 5,-2 3 0-7,12-3 0 4,2 3 0 9,-3 0 0-14,-3 0 0 6,-2 0 0-3,-1 0 0 3,0 0 0 1,1 3 0-4,-4 2 0 5,-1 1 0 3,0 1 0-11,-9-1 0 6,1 4 0-2,0-6 0 2,1-1 0-3,5-1 0 4,0 1 0 2,0 0 0-7,-2-1 0 5,0-2 0-3,-8 2 0 4,1 2 0 1,1-4 0-8,-1 0 0 4,4 3 0 3,-2-3 0-1,-2 0 0-7,3 0 0 7,-2 0 0 0,-1 0 0-4,-6 0 0 3,4 0 0 0,1 0 0 1,4 0 0 2,-1 0 0-8,6 0 0 4,-8 0 0 7,4 0 0-12,5 0 0 3,2 0 0 4,11 0 0 5,8 0 0-12,7 0 0 6,8 0 0-3,6 0 0 3,6 0 0 0,4 0 0-1,-4 0 0 2,1 0 0-5,-1 0 0 5,2 0 0-3,-2 0 0 2,2 0 0 1,5 0 0 5,-2 0 0-11,2 0 0 0,0 0 0 6,0 0 0-2,0 0 0 2,0 0 0-2,0 0 0 3,0 0 0-5,0 0 0 1,0 0 0 4,0 0 0-2,0 0 0 1,-3 0 0-5,3 5 0 5,0 3 0-1,0 6 0 0,0 0 0-2,0-1 0 2,0 6 0-2,0 4 0 4,0 1 0-6,0 1 0 4,0-1 0 0,0 7 0 2,0-2 0-6,0 7 0 7,0 3 0-6,0 1 0 5,3 1 0-6,2 0 0 4,-3 2 0 2,2 3 0 3,-1-3 0-11,1 3 0 11,-3 6 0-12,4-2 0 12,0 3 0-12,1-9 0 9,-2 1 0 35,-4-2 0-41,3-4 0-4,-3-1 0 0,6-9 0 0,-5 0 0 1,-1-5 0-1,6-2 0 9,-4-1 0 49,1 2 0-56,3 0 0-2,0 6 0 0,-4 1 0 0,5-1 0 0,-1 2 0 1,1-1 0-1,2-3 0 8,-1 4 0-3,-2-8 0 5,-2 1 0-6,-1 0 0 7,-3-2 0-7,0-3 0 5,3-4 0-1,-1 4 0-2,3-7 0 4,-3-1 0-7,-2 2 0 5,3-1 0 2,0-1 0-1,-2 3 0-2,4-3 0-2,-5 1 0 4,3 0 0 20,-3-5 0-27,0 0 0-1,0-4 0-1,0-1 0 6,0-2 0-1,0 3 0 2,0-3 0 5,4 0 0-6,-4 0 0-2,8 0 0 5,11 2 0-1,2 1 0 0,13 4 0-2,-5-7 0 3,1 0 0 0,5 2 0 2,2-2 0-9,-2 0 0 6,4 0 0 1,1 2 0-1,-1-2 0-4,8 3 0 4,-2 0 0 0,2-3 0 3,3 0 0-8,8 0 0 5,0 0 0 0,3 0 0 1,-1 0 0-3,-2 0 0 2,-1 0 0-2,-2 0 0 4,0 0 0 56,-3 0 0-65,0 0 0 0,0-6 0-1,3 2 0 0,-1-3 0 0,-2 2 0 0,-1 0 0 0,1-1 0 1,-3 6 0 9,-1-4 0-8,4 4 0 8,-5 0 0-5,4 0 0 5,1 0 0-3,-7 0 0 1,-1 0 0-4,0 0 0 3,-1 0 0 4,-3 0 0 2,2 0 0-10,-2 0 0 8,2 0 0-9,-3 0 0 7,7 0 0-5,0 0 0 4,-1 0 0 3,6 0 0 0,1 0 0-9,3 0 0 7,0 4 0 0,0-4 0-5,-4 0 0 5,1 3 0-4,-7-3 0 4,0 0 0 3,2 3 0-10,-2-3 0 6,-5 0 0 5,-1 0 0-11,1 0 0 6,-1 0 0 0,5 0 0 2,1 0 0-6,1 0 0 5,5 0 0-1,1 0 0-4,-5 0 0 5,0 2 0 1,0 1 0-6,0-1 0 3,-5-2 0 4,5 0 0-7,-5 0 0 4,-2 0 0 4,-1 3 0-9,1-3 0 6,5 3 0 4,4-3 0-10,-1 0 0 5,4 4 0-5,-2-4 0 7,-5 4 0 0,0-1 0-4,1-3 0 2,2 0 0-2,2 0 0 3,-1 0 0 4,5 0 0-11,1 0 0 6,-2 0 0 0,2-3 0-3,-2 1 0 2,-11 0 0 3,-3 2 0-4,-12 0 0 3,-4 0 0-4,-9 0 0 4,-7 0 0-4,-1 0 0 5,-4 0 0-6,-2 0 0 5,3 0 0 1,-3 0 0-2,3 0 0-5,-3 0 0 7,0 0 0-2,0 0 0 5,0 0 0-13,0 0 0 7,0 0 0 2,0 0 0-1,0 0 0-1,0 0 0 1,0-20 0 1,0-16 0-1,0-16 0 6,0-25 0-13,0-7 0 7,-13-12 0-3,1-17 0 4,-4 2 0-3,5-2 0 1,5 10 0 2,1 7 0 105,0 8 0-111,4 8 0-3,-2 7 0 0,3 0 0 0,-3 8 0 1,-2 1 0-1,3 5 0 0,-1 9 0 0,1-3 0 1,-1 2 0-1,3 7 0 0,-5 4 0 0,5 14 0 0,0 12 0 0,-2 8 0 1,2 6 0 7,0-2 0-2,0 2 0 3,0 0 0-4,0 0 0 1,0 0 0 5,-3 0 0-6,3 0 0 10,0 0 0-15,0 0 0 9,0 0 0 0,0 0 0 2,0 0 0-10,-3 0 0 6,-1 0 0 1,2 0 0 0,-19 12-145 1,-11 28-73-1,12-17-139 6,-4 6-242-12</inkml:trace>
    </iact:actionData>
  </iact:action>
  <iact:action type="add" startTime="20725">
    <iact:property name="dataType"/>
    <iact:actionData xml:id="d1">
      <inkml:trace xmlns:inkml="http://www.w3.org/2003/InkML" xml:id="stk1" contextRef="#ctx0" brushRef="#br0">25961 1891 327 0,'0'0'204'3,"0"0"1"4,0 0-2 1,0 0-62-3,0 0-21 4,0 0-6-2,0 0 13 2,0 0-25-1,65 20 5-2,4-18-6 2,21-2-11 1,24 0-15-2,17 0-8-1,22 0-18 2,19-5-34 0,-3-12-15 11,-5 8 0-13,-23-1 0-6,-26 10 0 9,-20 0 0-3,-20 0 0 5,-26 0 0-8,-18 0 0 5,-18 0 0 4,-13 0-83-10,0 0-142 7,-34 0-111-2,-6 0-13 2</inkml:trace>
    </iact:actionData>
  </iact:action>
  <iact:action type="add" startTime="21497">
    <iact:property name="dataType"/>
    <iact:actionData xml:id="d2">
      <inkml:trace xmlns:inkml="http://www.w3.org/2003/InkML" xml:id="stk2" contextRef="#ctx0" brushRef="#br0">28057 3522 847 0,'0'0'179'4,"0"0"14"2,0 0-28 1,0 0-31 1,0 0 6-2,208 0-23 2,-103 0-28 3,16 0-19-5,12 0-17 0,-5 0-16 2,-11 0-14 0,-3 0-23 0,-16 5 0 0,-8 9 0-1,-21-6 0 1,-13 3 0-1,-19-11-105 0,-16 0-74 3,-21 0-102-5,0 0-117 6</inkml:trace>
    </iact:actionData>
  </iact:action>
  <iact:action type="add" startTime="22165">
    <iact:property name="dataType"/>
    <iact:actionData xml:id="d3">
      <inkml:trace xmlns:inkml="http://www.w3.org/2003/InkML" xml:id="stk3" contextRef="#ctx0" brushRef="#br0">30120 5127 425 0,'0'0'266'3,"0"0"-14"4,0 0-49 0,0 0-61-1,0 0 1 3,0 0-32-1,0 0 3 2,131 9-12-6,-78-9-12 9,16 0-23-7,19 0-14 0,17 0-11 0,20 0-8 1,9 0-31 3,6 0-3-4,-12 0 0 8,-25 5 0 4,-24 4 0-17,-27-1 0-1,-23 0-39 5,-21-2-77 5,-8-4-77-2,0 1-58 5,-8-1-125-10</inkml:trace>
    </iact:actionData>
  </iact:action>
  <iact:action type="add" startTime="22780">
    <iact:property name="dataType"/>
    <iact:actionData xml:id="d4">
      <inkml:trace xmlns:inkml="http://www.w3.org/2003/InkML" xml:id="stk4" contextRef="#ctx0" brushRef="#br0">32154 6435 289 0,'0'0'247'3,"0"0"-92"5,0 0 58-2,0 0-72 1,0 0-1 1,0 0-6-2,0 11 2 4,0-7-17-3,7 0 2 2,23-1-38-2,22-3-18 0,9 0-5 2,15 2-13-3,13 1-14 0,4 2 4 3,7 4-17-2,1-3-13 11,2 2-7-11,-7-2 0-7,-11 1 0 12,-17 2 0-8,-25-4 0 0,-22 0 0 6,-18-1-48-1,-3-1-77-3,0 6-102 0,-21-1-112 2,-6 4-235 3</inkml:trace>
    </iact:actionData>
  </iact:action>
  <iact:action type="add" startTime="27608">
    <iact:property name="dataType"/>
    <iact:actionData xml:id="d5">
      <inkml:trace xmlns:inkml="http://www.w3.org/2003/InkML" xml:id="stk5" contextRef="#ctx0" brushRef="#br1">27208 425 480 0,'0'0'112'4,"0"0"54"6,0 0-45-5,0 0-24 1,0 0 4 1,0 0-5 1,-78-54-19 0,43 37-8 1,-8 3-6-4,-3 7-4 5,-10-5-13-3,-12 5-5 1,-7-3-4-3,-8 5 6 3,1 5-13 1,-4 0 3-1,1 0-14-2,1 0-1 10,-1 17 0-14,-1 7-2 71,0 7-2-71,8 4 1-1,5 4 1-1,4 4-2 0,3 7-4 0,14-1-3 0,5 6 0 1,5 10-2-1,8 7 3 0,3 10 3 7,3 2 1-2,11 1 0 1,5 0-4 2,5-3-4 1,7 0 2 2,0 0 0-6,0-3-1 4,9-2 0-3,23-3 2 3,1-9 0 2,6-8-3-10,6-4 7 8,5-4-5-2,10-2-4 2,8-6 4 0,1-7-5-4,13-1 1 3,7-2-1 4,-2-1 0-10,2-3 1 7,-7 1-1 0,-6-9 2-5,3-8-3 5,-6-5-2-2,4-6 2 1,2 0 0-1,-2-6-2 3,9-27 1-6,0-11-3 4,-11-13 1 1,1-9-2-4,-8-14 3 3,-2-7 0-1,-2-6 1 3,-8-2-1-5,-1 5 2 4,-4 6 0 0,-12 14 0 3,-2 5 0-11,-7 8 0 7,-6-1 0 1,-6 0-1-5,-5 3 0 4,-8-2 1 1,-3 4-1 1,-2-2 1-6,0-7-1 6,-5 1 0-6,-28-1 1 5,-11-1 0 0,-3-2 0-4,-11-2-1 4,-5 2 1-1,-5 5 0 4,-1 3 2-11,-4 11-2 7,-3 5 2 2,-6 7-1-6,-4 10 0 5,-12 5-1 0,-2 8 5 0,0 3-1-5,-3 3-2 4,9 2 3 1,3 3-4-1,8 0 3 4,1 0 2-10,-4 13 0 4,7 11-2 4,5 5-2-7,6 5 2 5,5 1-2 3,10 1 0-2,5 3 1-4,0 1-1 2,15 3 1 3,-4 0 3-3,3 6-4 1,2 2 4-5,9 8-3 5,2 1 1 1,3 11 0-1,5 6 3-2,4 8-5 1,7 5 2 3,2 0-1-1,0 2 0-5,0-4-2 4,0 1-1 2,15-9 4-2,20-1-2-5,12 0 2 5,14-9-4 1,12 2 0 1,14-2 0-6,9-8 0 5,18-6 0 2,5-16 0-9,4-9 0 7,6-12 0-1,4-16 0 2,4-3 0-4,4 0 0-1,-17-27 0 2,-14-15 0 2,-16-7 0 0,-16-13 0-2,-9-7 0 0,-5-13 0 2,-16-9 0-6,-12-10 0 5,-15-3-3 0,-8 3 0 1,-13 10-3 0,0 24-23-5,0 12-56 5,-13 12-69-1,-6 43-86 1,-4 0-106-5</inkml:trace>
    </iact:actionData>
  </iact:action>
  <iact:action type="add" startTime="29733">
    <iact:property name="dataType"/>
    <iact:actionData xml:id="d6">
      <inkml:trace xmlns:inkml="http://www.w3.org/2003/InkML" xml:id="stk6" contextRef="#ctx0" brushRef="#br1">16399 621 208 0,'0'0'159'7,"0"0"11"-2,0 0-17 4,0 0-10-4,0 0-41 4,0 0-35-2,0 0-9 1,-7-31 16-2,-31 23-3 2,-8 1 0-1,-12-1-12 1,-17 4-11-1,-7 0-8 0,-1 3 7 2,-6-3-10-2,5 4-9 0,2 0-3 1,6 0-1 8,8 0-10-14,3 0 4 4,6 0-1 0,4 13 0 1,0 10-2 2,10 1 2-4,-2 9-3 4,8 6 0-1,6 4 1 2,-1 4-4-6,10 2 1 4,-4 2-3 0,4 1-5 0,2 4-4-1,2-4 5 0,4 5-4 1,1 4-1-1,4-3 6 1,4 9 4-2,1-2 2 4,-1-2-3-3,6 3-1 0,-2-6-3-1,-2 1 0 2,5-1-3 0,0-3 2-1,0-2-2 1,0-6 1-1,5-2 1 2,12-10 3-4,5-2-2 4,9-6 6-2,7 1-1 3,-1 1-2-6,5 1 0 4,5 5 3 0,4-3-2 0,1 1 4-2,6-1-2 2,-1-7-4 0,4-8-1 0,4-9-4-1,10-4 1 0,-2-6-2 2,6 0 0-2,-4 0 1 1,2 0 2 13,0 0 3-17,-8 0 2-3,-2 0-3 7,-3 0-1-2,-4-6-3 3,1-23 0 5,3-9-2-12,-4-8 1 6,-5-10-1-4,2-7 0 5,-2-6 0-2,-6-4 0 0,-2-12 0 4,-8 3 0-7,-12 5 0 4,-3 4 0 0,-6 7 0 0,-5 6 0 4,-3-3-1-9,-5 3 1 6,-5-4 0-5,0-4-2 8,0 0 2-10,0 6-1 8,0 2 0 3,-15 7 0-10,-3 6 1 9,-9 1-1-10,1 5-1 8,-3-3 1-6,-7 2 0 7,4-2 1-8,-10-4 0 7,-1-2 0 2,-3 2-1-10,-5 0 0 7,-1 2 0-4,1 8 0 5,-1 9 0-5,4 12 0 5,-1 5-2-4,-4 8 3 7,-2 1 0-11,0-4 0 4,-4 5 1 10,-6 2-1-14,-2 0 0 4,-3 0 2 55,-1 0-1-57,3 6 1-3,3 16 0-1,6 5 2 0,-2 3-3 0,6 3 1 0,0 7 3 0,4 2-2 1,-1 4-1 7,3 1 2 2,4 2-3-5,2 5-1 1,4 8 2 3,5 3-1 0,3 9 1-5,7-2 0 4,3 4-2 2,10 0 2-6,-4 1-2 5,15 2 2 0,0-2-2-4,0 2 1 5,0-5 1-4,5-1 1 2,23-1 1 0,4-1 1 1,8-8 3-6,8 0-3 5,7-3 1 0,11-3-2 2,9-1-4-6,7-6 0 5,-5 0 0 0,4-6 0 4,-8-6 0-11,0-7 0 5,-4-7 0 2,-5-4 0-2,4-6 0 1,-4-5 0-4,4-1 0 4,7-8 0 0,2 0 0 1,9 0 0-2,9-29 0 1,5-12 0 1,-3-16 0-6,4-12 0 5,-7-4 0 0,-6-15 0 2,-5-2 0-3,-11-6 0 0,-15-2 0 0,-4-1 0 1,-17 3 0 1,-13 8 0-3,-13 12 0 0,-10 9 0 2,0 8 0 8,-37 10-30-13,-32 2-69 3,-18 7-65 2,34 34-74-4,3 6-125 3</inkml:trace>
    </iact:actionData>
  </iact:action>
  <iact:action type="add" startTime="36444">
    <iact:property name="dataType"/>
    <iact:actionData xml:id="d7">
      <inkml:trace xmlns:inkml="http://www.w3.org/2003/InkML" xml:id="stk7" contextRef="#ctx0" brushRef="#br0">6724 11181 508 0,'0'0'127'2,"0"0"-36"0,0 0-13 7,0 0-37 0,0 0-10-5,0 0-2 4,0 0 12 0,4 0 13 0,-4 0 4 0,0 0 10-2,0 0-9 3,4 13-9-2,-4 12-4 2,0-3-4-3,0 0-9 1,0 3-13 1,0-4 3 1,0-2-13-4,0-3 5 4,0-4-5-1,0-4 0 0,0-5 0-2,0-3 0 2,0 0 1 1,0 0 7-2,7 0 5-1,5 4-3 2,3-2-16 0,6-2 3-1,5 0 4-1,3 0 4 3,2 0 0-2,9 0 6 3,2 0 12-5,3 0-6 12,2 0 3-16,1 0 1 5,0-9-8 1,3 1-1 1,4 3-2-1,0-2-2 2,1 3-2-2,2-4 0 2,2 4 6 0,1 1-4-4,0-1-2 1,-3 1 1 2,-3 0-4 0,-5 1 0 0,0-2-2-1,1 3-4 0,1-5 2 2,0 0-7-4,-6 4 8 4,8-1-1-2,1 3 4 2,-1 0 0-3,1 0-4 1,-3 0 4 1,-6 0-6 0,5 0-7 0,-3 0 0 0,1 0 0 0,4 0 0-2,-3 0 0 2,5 0 0-3,0 0 0 4,0 0 0 1,-1 0 0-4,1 0 0 86,-3 0 0-91,3 0 0-1,-3 0 0 1,3 0 0 1,5 0 0-2,-2 0 0 0,-1 0 0 0,0 0 0 0,5 0 0 0,-4 0 0 0,-1 0 0 1,4 0 0-1,0 0 0 137,-1 0 0-135,2 0 0-2,2 0 0 0,2 0 0 0,-1 0 0 0,-10 3 0 0,0-1 0 1,-1 0 0-1,-11 2 0 0,8-4 0 0,-3 2 0 0,3 3 0 0,3-1 0 2,-4-2 0-1,5-2 0 0,-2 0 0-1,0 0 0 0,-2 0 0 0,-5 0 0 8,1 0 0-1,-10 0 0 7,-3 0 0-12,4 3 0 13,-9-3 0-13,2 0 0 7,-3 0 0-6,-1 0 0 4,-8 0 0 2,-1 0 0-2,-4 0 0 1,0 0 0-1,-3 0 0-1,-1 0 0 5,-3 0 0-7,0 0 0 4,-2 0 0-1,0 0 0 2,-2 0 0-1,0 0 0-3,-3 0 0 4,0 0 0-2,0 0 0 2,0 0 0-2,0 0 0 0,3-5 0-1,4-10 0 3,-4-1 0-1,1-6 0-1,0 8 0 0,-1 4 0 1,1-1 0-2,-1 0 0 2,-2-3 0 0,-1 4 0-1,0 3 0 0,0 0 0 2,5-5-118 2,-5 2-69-10,0 4-72 8,0 6-121-1</inkml:trace>
    </iact:actionData>
  </iact:action>
  <iact:action type="add" startTime="39254">
    <iact:property name="dataType"/>
    <iact:actionData xml:id="d8">
      <inkml:trace xmlns:inkml="http://www.w3.org/2003/InkML" xml:id="stk8" contextRef="#ctx0" brushRef="#br0">12054 8342 420 0,'0'0'168'5,"0"0"-22"1,0 0 20 3,0 0-27-4,0 0-29 3,0 0 21-1,0 0 26 2,69 12-37-4,-17-12-10 5,17 0-27-3,15 0-14 1,10 0-30-2,12 0-3 2,7 0-9 0,-2 0-10-1,-7 1 6 0,-6 8 5 6,-16-4-4-5,-15-3-7-5,-16 1 0 6,-20 1-17-5,-15-1 0 5,-14-3 0-1,-2 0 0-1,0 0 0 0,0 0 0 2,0 0 0-1,-60 0 0-1,-35 0 0 2,-37 0 0-1,-12-20 0-1,-6 3 0-2,6 7 0 2,18 1 0 3,18 9 0-3,31 0 0 2,18 0 0-2,26 0 0 1,18 0 0-1,12 0 0 0,3 0 0-1,0 0 0 1,42 0 0 2,41 0 0-3,29 6 0 2,5-1 0 0,0 6 0 1,-13 1 0-2,-29-2 0 2,-23-1 0-3,-21-4 0 1,-17-2 0 1,-11-1 0-3,-3 0 0 3,-8 10 0 1,-59 2 0-2,-27 4 0 1,-25 1 0 1,4 2 0-1,10-6 0-2,21 8 0 0,17-3 0 3,18 9-78-2,49-18-149 0,0-3-192 2</inkml:trace>
    </iact:actionData>
  </iact:action>
  <iact:action type="add" startTime="42140">
    <iact:property name="dataType"/>
    <iact:actionData xml:id="d9">
      <inkml:trace xmlns:inkml="http://www.w3.org/2003/InkML" xml:id="stk9" contextRef="#ctx0" brushRef="#br0">20926 10691 354 0,'0'0'128'5,"0"0"-11"4,0 0-10-5,0 0-23 5,0 0 3-2,0 0-24 1,0 0 1-2,7-2-4 2,-7 2-4 0,2 0-1 0,-2 0-3-1,0 0-3 1,0 0 15 1,0 0-9-2,0 5-20-1,0 12-11 2,0-1 3-1,0 1-6 2,0 1-6-3,0 0 9 2,0-1-10 0,0 2-4 0,3 4 0-3,-1-3 5 4,2 4-2-2,-1-2-8 1,1-3 2-1,-4-5-3 9,3-6 2-14,-3-5 1 5,0-3-2-1,0 0-3 2,0 0 0 0,0 0 1 0,0 0 1-3,1 0-1 4,-1 0 3-2,4 0-1 1,-4 0 5-2,3 0 0 4,3 0-1-3,4 0 1 3,5 0 0-6,9 0-7 5,0 0 0-1,7 0 0-1,-1 0 10 0,7 0 2 1,2 0 4 2,8 0 0-4,-5 0-5 2,6 0 4-1,1 0-3 0,-1 0 1-1,4 0-4 2,-4 0-2-1,2 0 0 2,-2 0 0-2,-2 0-4 0,-4 0 2 2,-2 0-1-2,-2 0 0 1,-3 0 0-1,2 0-3-1,-5 0 2 2,-1 0 0-1,-2 0-2 2,-3 0 4-4,-4 0-4 5,-4 0-3-3,-4 0 2-1,-1 0-2 2,2 0 0 0,-1 0 1 0,0 0-2-3,1 0 0 5,-1 0-2-4,-4 0 2 3,2 0 0-3,-3 0 0 2,2 0-1 0,-1-3 1 0,0 3 0-1,-7 0 1 0,-3 0-1 1,2 0 1 1,-2 0-1-4,0 0 0 3,0 0 0 0,0 0-1 0,0 0 0-1,0 0 1 1,0 0 0 0,0 0 0-1,0 0 0 1,0 0 0-2,0 0 0 1,0 0 0 1,0 0-1-1,0 0 0 1,0-14-2 0,0-13 2 1,0-12 1-3,-5-7 2 2,-5 3-1 0,0 3-1-1,6 8 1 1,1 1-1-1,-1 5 0-1,4 6 0 3,0 7 0-2,0 10 0 1,0 3 0 1,-5 0-5-3,-2 0-44 0,-2 0-46 3,-10 8-65 1,11 11-48-5,-5 9-202 3</inkml:trace>
    </iact:actionData>
  </iact:action>
  <iact:action type="add" startTime="48166">
    <iact:property name="dataType"/>
    <iact:actionData xml:id="d10">
      <inkml:trace xmlns:inkml="http://www.w3.org/2003/InkML" xml:id="stk10" contextRef="#ctx0" brushRef="#br0">10278 13916 457 0,'0'0'114'7,"0"0"3"-1,0 0 5 2,0 0-27-3,0 0-14 4,0 0-13-1,0 0-16-1,0 0-8-1,0 3 3 2,0-3-2 0,0-22 17-2,0-9 2 4,-4-4-15-4,4-5-15 3,-1-4-4-4,-2-2-3 4,3-3-3-2,-4 2-2 1,4-5 2-1,-5 2-7 0,5 1 3 5,0 0-6-7,0 3 4 1,0-1-1 3,0 6-3-2,0 3-1 1,5 1 5 0,7 2 3-1,4 5 2 0,2-3-1 3,-1 4-3-4,3 4 0 1,-2 0 7 0,3 7-3 3,0 4 1 56,1 0-4-65,4 3 1-1,3 3-3 1,6-4-2-1,4 2-3 0,11 0-2 0,5-4-1 0,0 2-3 0,7 2 3 7,0 1 2 0,1 4 1 0,8-4-3 0,-2 1-10-1,1 0 0 2,4-3 0 0,-1 6 0-1,-1-2 0 0,-1 3 0 2,-2 4 0 2,-2 0 0-8,-3-4 0 4,-1 4 0 2,5 0 0-2,-7-2 0-1,4 2 0 13,2 0 0-17,2 0 0 2,6 0 0 4,0 0 0-3,5 0 0 2,2 0 0 1,-3 10 0-2,3-1 0 3,-7 1 0 0,-3 2 0 0,-8-4 0-3,-2 1 0 2,-4-4 0-1,-1 4 0 3,2-4 0-5,-1 0 0 1,0 1 0 2,-3 0 0 0,0 2 0-1,-3-1 0 0,-1-1 0 2,4 4 0-1,5-7 0 0,-1 6 0-2,9 2 0 4,0-3 0-4,-2 5 0 33,6-1 0-39,0 5 0 0,4-1 0 0,-5 0 0 0,6 4 0 6,-3-7 0 0,-5 3 0 3,-2 1 0-4,-10-6 0 3,-5-3 0 0,-5-3 0 1,2-2 0-4,-1 0 0 4,0 3 0 0,-2-4 0-2,-3 0 0 1,-8-2 0-2,0 3 0 3,-11-3 0-2,-5 0 0-1,-8 0 0 2,-3 0 0-1,-1 0 0 1,-2 0 0-1,6 0 0 2,-8 0 0-4,2 0 0 6,0 0 0-7,-3 0 0 4,4 0 0 0,0-13 0 1,6-10 0-3,-3-3 0 1,-2-4 0 3,1-3 0-2,-5 2 0 0,3 7 0-3,-2 0 0 4,-1 7 0-3,0 8 0 0,-3 4 0 2,0 3 0 0,0 2 0 0,0 0 0-2,0 0 0 3,0 0 0-2,0 0 0 3,0 0 0-6,0 0 0 4,0 0 0 0,0 0 0 0,0 0 0-1,0 0 0 0,0 0 0 2,0 0 0-1,0 7 0 1,0 26 0-4,0 12 0 3,10 6 0 0,-3 1 0 0,8 0 0 1,2 8 0-4,1-5 0 4,2-3 0-3,0-8 0 3,0-12 0-2,2-7 0 16,-2-5 0-22,7-7 0 0,8-2 0 6,4-2 0 0,7-4 0 0,6 0 0-1,7 2 0 3,6 2 0-2,3 1 0 1,5-3 0-3,-1 2 0 1,-2-5 0 4,0 3 0-4,-3-3 0 2,-3-1 0 0,-6-3 0 0,-1 0 0-2,-2 0 0 4,3 0 0-3,0 0 0 3,-2 0 0-7,6 0 0 5,-4 0 0 1,-3 0 0-2,2 0 0 1,-5 0 0-3,0 0 0 6,-5 0 0-6,3 0 0 1,-3 0 0 4,4 0 0-3,-3 0 0 1,2 0 0-1,4 0 0 2,-6 0 0-2,3 0 0 0,1 0 0-1,0 0 0 3,0 0 0-1,-1 0 0 1,0 0 0-2,3 0 0-1,-4 0 0 1,5 0 0 0,0 0 0 0,0 0 0 0,-4-7 0 3,-2 0 0-2,-1 3 0-1,-4-2 0 0,1 0 0-1,0 3 0 5,5-2 0-5,3-1 0 1,5-3 0 0,4 5 0 1,5 1 0-1,3 0 0 1,-1 3 0-1,2 0 0 0,1 0 0 0,-3 0 0 0,5 0 0 2,-4 0 0-1,3 3 0-1,-3 4 0 0,-6 2 0 1,-5-3 0 0,0-2 0 0,-1-3 0-2,-3-1 0 4,0 3 0-4,-1-3 0 0,-2 0 0 2,-1 0 0 1,-5 0 0-2,-1 0 0-1,1 0 0 2,0 0 0 0,4 0 0 21,-3 0 0-14,1 0 0-15,2 0 0 0,-4 0 0 0,2-4 0 0,-3 0 0 35,-2 1 0-32,3 3 0-3,-8 0 0 0,2 0 0 0,-2 0 0 26,-7 0 0-22,4 0 0-4,-4 0 0 0,-7 8 0 8,-4-2 0 0,3 4 0-1,-4 2 0 0,4 5 0 0,-6 4 0 2,5 4 0 27,-3 5 0-34,-1 2 0-2,0 4 0 0,-2-5 0 0,-5-2 0 8,-1 1 0 0,-2 4 0 12,5-5-3-20,-4 4 1 0,-1-6 1 8,2 0-1 0,0 2 1-1,1-5-1 1,2 0-1-2,0-2 0 4,-5-6 0-4,-2-1 0 1,1-4-14 1,-4-6-36 0,2 0-4-1,-5-5-33 107,0 0-54-112,0 0-15-2,0 0-95 0,0 0-166 0,0 0-209 0</inkml:trace>
    </iact:actionData>
  </iact:action>
  <iact:action type="add" startTime="51290">
    <iact:property name="dataType"/>
    <iact:actionData xml:id="d11">
      <inkml:trace xmlns:inkml="http://www.w3.org/2003/InkML" xml:id="stk11" contextRef="#ctx0" brushRef="#br0">12404 18720 240 0,'0'0'126'5,"0"0"-9"4,0 0-44-3,0 0-18 0,0 0 5 0,0 0-31 3,0 0-14-2,32 19 17-1,-28-13-6 2,-1-6 22 1,0 0 37-1,1 0 13-2,-4 0-23 2,9 0 0 0,-9 0 11 0,0 0 8-2,0 6-3 2,-50-6-10-1,-37 7 25 2,-47 3-9-4,-21 2-13 8,-34-5-21-7,-14 10-21 1,-15-3-13-2,4 3-18 5,12 2-4-4,26-6-4 3,28 3-2-2,30-6-1-1,26-5-2 3,34-5-17 0,31 0-16-2,27 0-40 1,3-19-87-3,55-17 31 4,-10 17-150-3,1 5-225 1</inkml:trace>
    </iact:actionData>
  </iact:action>
  <iact:action type="add" startTime="52385">
    <iact:property name="dataType"/>
    <iact:actionData xml:id="d12">
      <inkml:trace xmlns:inkml="http://www.w3.org/2003/InkML" xml:id="stk12" contextRef="#ctx0" brushRef="#br0">12941 17154 172 0,'0'0'364'6,"0"0"-243"1,0 0 53-1,0 0-57 1,0 0-20 1,0 0-17-2,107 0-7 1,-60 0 0 2,19 0-2-2,17 0-1 0,19 0-7 0,26 0-7 3,13-16-5-4,19 9-1 0,0 1 5 3,3 6 4 5,-12 0-11-10,-3 0 0 2,1 0-15 3,1 0-7-4,1 0-6 5,-8 0-11-4,1 0-1 0,4 0-3 2,5 0 5 2,8 0 0-4,1 0-2 23,-6 0 5-27,4 0 1-2,-5 0-7 0,-10 13 6 8,-11-1-2 0,-6-1 0 0,-3-8-4 0,1 4-7-3,3-1 0 1,-1 7 0 3,-7-1 0-1,-8 2 0 0,-14-3 0-2,-4 2 0 3,-4-7 0-1,1 1 0-2,-2-1 0 2,7 0 0-1,2-6 0 2,-7 0 0-3,5 0 0 1,6 0 0 1,-6 0 0-1,4 0 0 1,-7 0 0 0,-1 0 0 0,-1 0 0-1,-2 0 0 0,-1-8 0 0,-3-1 0 1,-11 7 0-1,-5 2 0 57,-6-6 0-64,-6 6 0 0,-1-6 0 2,-4 5 0-2,2-3 0 1,-7-2 0-1,4 4 0 0,-6-2 0 0,-3 3 0 7,-8 1 0 2,-11-6 0-1,-11 6 0-2,-11 0 0 3,-2 0 0-1,0 0 0-3,0 0 0 3,-11 0-133 2,-72 6-90-4,29-1-29 0,-25 8-151 3</inkml:trace>
    </iact:actionData>
  </iact:action>
  <iact:action type="add" startTime="58754">
    <iact:property name="dataType"/>
    <iact:actionData xml:id="d13">
      <inkml:trace xmlns:inkml="http://www.w3.org/2003/InkML" xml:id="stk13" contextRef="#ctx0" brushRef="#br0">20634 11392 31 0,'0'0'42'6,"0"0"-2"1,0 0 16 0,0 0-28-1,0 0-4 4,0 0 38-4,0 0 23 3,0 0 19-4,-3 0 9 3,3 0-15 0,0 0-7 1,0 0-1-3,0 0-20 1,0 0-7 1,0 12-19 1,8 1-17-4,9 6-1 3,-3 5-4 1,5 0-8-1,-1 1-5-3,0 2 2 5,3 0 6-3,3-1-9 1,5-2 1-2,3 1-2 2,-1-4 0 6,0-2 4-6,2 0 0-7,-4 1-7 8,4 3 8 0,-7 1-8-1,-3 5 4-1,5 5-2-1,-1-1 6 2,-2 2-1 0,-1 1 0-2,2-1-1 3,-7 1 2-1,4 0 5-1,-5-4-9-2,-4 4-2 2,6 4 4 2,-3 10-4 0,1 4 0-3,-3 7-1 3,2 3-2-3,-6-5 6 4,2-3-3-5,-4-6-2 1,0-4 0 2,-6 0-1 1,-1 2 0-2,-2 4 1 0,0 6 1 2,0 2 2-2,0-2-3 1,0-4 0-2,0-4 1 2,3-8-1 0,2-5-2-2,-5-7 0 2,5-5-1 0,-2-4 1 0,-2-2 0-2,5 1 0 4,-3-1-2-5,-3-5 1 2,3-4 0 0,-3-2-1 2,0-4 0-2,1-2 0 1,-1-2-1 0,0 0-2-2,0 0-10 2,0 0-20 0,4 0 2-2,-4 0-6 2,0 0-12 0,0 0-14 0,0 0 0-2,0 0 5 2,0 0 8 1,0 0 36-1,0 0 14-2,0 0 1 2,0 0 1 0,0 0 6 0,0 0 12-3,0 0 14 3,0 10 28 1,0 9-7 0,0 8-33-4,0 9-10 3,0-5 8 32,0-3-3-38,0-8-12-2,0-4 10 0,0-6-7 0,0-5-5 6,0 4 0-2,0-1 2 4,0-3 0 0,0 2 0 0,3-3 2-2,-3-1 7 2,0-3-8 1,0 0-4 1,0 0-2-7,3 0-1 5,-3 0-7-1,0 0 0 3,0 0-5-4,0-14 8 2,-17-16 5 2,-15-12-1-4,-6-1 2 1,1-1-1 1,2 1 0-1,6 4 0 1,4 6 0-2,4 4 0 3,10 12 0-2,1 3-1 0,7 9 1 0,3 5 1-1,0 0 0 3,0 0 2-1,0 0 8-2,0 0 8 2,0 0 5 1,3 12-8-1,18 14-12-2,0 10 11 1,2 3 5 2,1 2-5-1,-5-1-1-1,4-4-2-1,-5 0-4 2,3-6 0 1,-2-4-2-1,2-2 2-3,-3-4-3 3,-8-9 1 0,-3-11 6-1,-3 0 6 1,-1 0 2-2,6 0 4 3,8 0-11-3,4 0-9 2,8-11-4 0,5-16 0 0,0-9 0-1,-6-1-2 1,-2 1 2 0,-9 6 0 0,-1 5-2-2,-7 11-5 1,-2 7-45 0,-7 0-33 3,0 7-59-5,0 0-42 4,0 0-187-2</inkml:trace>
    </iact:actionData>
  </iact:action>
  <iact:action type="add" startTime="61690">
    <iact:property name="dataType"/>
    <iact:actionData xml:id="d14">
      <inkml:trace xmlns:inkml="http://www.w3.org/2003/InkML" xml:id="stk14" contextRef="#ctx0" brushRef="#br0">21119 14882 459 0,'0'0'112'2,"0"0"9"5,0 0-30 1,0 0-26-1,0 0 0-1,0 0-1 2,0 0 19 2,-14-39-22-3,-3 16-3-2,-6-11-17 4,-1 2-1-2,0-6-2 3,-3-7-1-6,2 2 3 4,4-1-5 0,5 1-7 0,5-1-2-1,5 2-1 1,-1 5-2-1,7-5-4 1,0 4-4 8,0-1-1-15,0 3-5 5,0 4-3 3,7 5 0-3,5 2-4 2,3 6-2 0,2 6 0 0,6 1-1-3,1 10-8 5,1 2-31-3,5 0-45 2,-3 0-68-5,1 19-20 4,-21-8-100 1,-2 5-275-1</inkml:trace>
    </iact:actionData>
  </iact:action>
  <iact:action type="add" startTime="62114">
    <iact:property name="dataType"/>
    <iact:actionData xml:id="d15">
      <inkml:trace xmlns:inkml="http://www.w3.org/2003/InkML" xml:id="stk15" contextRef="#ctx0" brushRef="#br0">21160 14597 846 0,'0'0'146'4,"0"0"25"4,0 0-54 0,0 0-35 1,0 0-4-4,0 0-36 5,170-41-16-6,-141 38-9 4,0 2-12 0,-2 1-4 0,-2 0-1-2,-5 0-5 2,0 0-44 1,1 0-59-2,0 0-47 2,0 0-32-4,-18 0-134 3,3 0-114 0</inkml:trace>
    </iact:actionData>
  </iact:action>
  <iact:action type="add" startTime="62381">
    <iact:property name="dataType"/>
    <iact:actionData xml:id="d16">
      <inkml:trace xmlns:inkml="http://www.w3.org/2003/InkML" xml:id="stk16" contextRef="#ctx0" brushRef="#br0">21698 14169 509 0,'0'0'208'2,"0"0"-28"4,0 0-46 2,0 0-51-1,0 0-28-1,0 0-10 3,22 134-19-1,-21-83 1 0,-1 2-6 0,4-5-11-1,0-2-8 2,-1-4-4-2,-1-5-12-1,-2 3-18 2,0-4-57 0,0-33-81 0,0-1-212-3</inkml:trace>
    </iact:actionData>
  </iact:action>
  <iact:action type="add" startTime="62643">
    <iact:property name="dataType"/>
    <iact:actionData xml:id="d17">
      <inkml:trace xmlns:inkml="http://www.w3.org/2003/InkML" xml:id="stk17" contextRef="#ctx0" brushRef="#br0">21878 14893 668 0,'0'0'133'3,"0"0"49"5,0 0-83 0,125-198-28-2,-105 128 4-2,0-7-17 5,-13-4-10-2,-3 4-23 2,-4-2-15-2,0 14-6 0,-18 9-4 0,-19 16 0 2,-8 6-16-2,-10 15-85 1,0 7-37-1,34 12-154 1,1 0-490 0</inkml:trace>
    </iact:actionData>
  </iact:action>
  <iact:action type="add" startTime="63137">
    <iact:property name="dataType"/>
    <iact:actionData xml:id="d18">
      <inkml:trace xmlns:inkml="http://www.w3.org/2003/InkML" xml:id="stk18" contextRef="#ctx0" brushRef="#br0">21233 15092 566 0,'0'0'120'4,"0"0"37"3,0 0-62 2,0 0-11-4,0 0-47 2,0 0 2 1,18 165-17 0,-18-130 11-1,-12 1-1 0,-2 1-1 0,-5-1-8-1,-1 1-5 2,4-2-3 1,-7-1-11-1,0-5-1 0,4-1-2-3,-2-6-1 5,6-1 0-3,-4-2-3 2,5-6 2-4,-2 1 1 2,5-5-2 2,1-4-2-3,1-2-2 2,0-3-12-1,-4 0 4 2,0 0 8-1,2-5 3-2,2-9 1 2,0-3 1 0,3 3-1 0,-3 4 2-3,2 2 0 3,2 2-14 1,-1 3-5-1,-2 3 19-3,1 0 0 5,-3 0 11 2,4 0 15-6,0 0-4-3,4 22 4 4,-3 2 0 3,1 4-1-1,4-1-3-3,0 1 5 0,-1 2-2 2,1-3 1-1,-3-4-5 2,0-4-13-2,3-12 1 3,-3 2-8-5,3-6 4 1,0 2-4 2,0-5-2 0,0 0-1 0,0 0-2-2,0 0-1 3,-4 0-2-2,-2-17 0 3,-2-13 7-5,-2-2 1 2,2 0 0 2,-5-4-1-1,3 3 0-1,4 2 0 1,-1 7 1 0,7 10 0 0,-1 4-1-2,1 0 0 1,0 6 1 0,0-2 1 2,0 0 1-4,0 1-2 4,0 2-1-1,0 0 2 0,0 1 12-2,0-4-8 2,0 5 1 0,0 1-1 1,0-4-2-5,0 4-3 5,0-3 1-2,0 3-2 1,0 0-2-1,0-3 0 0,0-4 1 1,0-5-1 2,-3-2 1-5,0 1 2 3,0-1-2 2,-2 5 0-4,1-3 1-1,-5-3-2 5,2 5 1-3,-1-1-1 1,-4 3 1 21,5-1-5-27,-3 1 2-2,5 2 4 0,1 1-2 5,4 5 1 2,0 0 1 1,0 0 2 0,0 0-2 0,0 0-1-2,0 0 1 2,-2 0 0 0,2 0 1-1,0 0 1 1,0 0 2 0,0 0-2-2,0 0 3 1,0 0 12 1,0 0 23 0,0 17 17 2,0 13-40-2,9 7 4 0,3-8 2-3,0 1 0 1,0 5 4 3,-2 1-7-2,3 5-1 2,1 2 0-2,0 0-6 1,3 0 3-1,-7-6 4 2,5-9-3-1,-2-4-1-4,-6-4 6 6,0-9-9 0,2-3-1-5,-7-3-5 4,0 1 1-3,5-3 1 1,1 4 6 7,2 2 1-13,3-1-5 8,-2 1 1 2,5-4-2-9,-1-3-3 7,2-2-3-1,6 0-3-3,4 0-1 9,5 0 2-12,7-14-2 7,0-2 1 7,-7 3 0-11,2-4 1-5,-9 6 1 10,-2 3-3-5,-3 6 0 3,-5 2-3 1,-11 0-32-3,3 0-77 4,-7 0-110-3,0 0-87-3,0 0-142 3</inkml:trace>
    </iact:actionData>
  </iact:action>
  <iact:action type="add" startTime="65538">
    <iact:property name="dataType"/>
    <iact:actionData xml:id="d19">
      <inkml:trace xmlns:inkml="http://www.w3.org/2003/InkML" xml:id="stk19" contextRef="#ctx0" brushRef="#br0">24116 14609 358 0,'0'0'218'3,"0"0"-59"4,0 0 41-2,0 0-65 3,0 0-47 0,0 0 19 0,0 0 74-3,-340-44-70 4,138 44-14-1,-1 5-29-1,14 9-27 0,26-1-25 1,26-1-12 0,27 1-4-1,28 7-32 1,31-1-96-2,34-5-86 4,17-13-122-3,37-1-236-2</inkml:trace>
    </iact:actionData>
  </iact:action>
  <iact:action type="add" startTime="66136">
    <iact:property name="dataType"/>
    <iact:actionData xml:id="d20">
      <inkml:trace xmlns:inkml="http://www.w3.org/2003/InkML" xml:id="stk20" contextRef="#ctx0" brushRef="#br0">27205 16083 154 0,'0'0'618'4,"0"0"-418"6,0 0-32-7,0 0-15 5,0 0 13-1,-284-19-41 2,122 19-31-3,-6 0-23 2,-5 2-21-1,5 3-27 2,7 5-23-1,14-3 0-3,29 5-63 4,21 2-55-1,30-7-77-1,67-4-127-1,0 0-463 3</inkml:trace>
    </iact:actionData>
  </iact:action>
  <iact:action type="add" startTime="66698">
    <iact:property name="dataType"/>
    <iact:actionData xml:id="d21">
      <inkml:trace xmlns:inkml="http://www.w3.org/2003/InkML" xml:id="stk21" contextRef="#ctx0" brushRef="#br0">30425 17551 760 0,'0'0'254'5,"0"0"-119"4,-234 36 48-2,66-22-63-3,-8-9-47 3,-4-5-13 1,10 0-38 0,8 0-22-2,12 0-14 4,22-7-52-4,18 1-75 3,94 0-64-2,16 1-209-1</inkml:trace>
    </iact:actionData>
  </iact:action>
  <iact:action type="add" startTime="67245">
    <iact:property name="dataType"/>
    <iact:actionData xml:id="d22">
      <inkml:trace xmlns:inkml="http://www.w3.org/2003/InkML" xml:id="stk22" contextRef="#ctx0" brushRef="#br0">31686 18883 475 0,'0'0'142'5,"0"0"52"5,0 0-52-6,0 0-17 3,0 0-3 0,0 0 15 1,-33 0-13-1,81 0-14 0,34 0-3 1,25 0-7 0,15-4-24-2,12 4-6 2,11 0-26 0,2 0-11 1,-5 24-16-4,-11 0-9 13,-21 1-7-17,-28 0-1 9,-36-8-17-7,-23-9-57 6,-19 3-62-2,-4-6-109 1,-31-5-81-1,-8 7-257 18</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34:18.42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5250">
    <iact:property name="dataType"/>
    <iact:actionData xml:id="d0">
      <inkml:trace xmlns:inkml="http://www.w3.org/2003/InkML" xml:id="stk0" contextRef="#ctx0" brushRef="#br0">5067 16170 563 0,'0'0'296'7,"0"0"-158"-4,0 0-26 4,0 0-8-1,0 0-23 2,0 0-4 2,0 0-17-3,0 0 4-1,21 41 6 3,-21-35-4-2,0 4-15 2,18 5-7-2,22-4-5-1,17-3-3 2,32-8-5 2,31 0-3-3,37-3-6 10,29-32-3-17,28-4-5 8,15 5 6 81,-4 8 2-84,-9 6-3-5,-18 10 6 0,-22 4 0 0,-22 6-4 0,-17 0-21 0,-16 0 0 0,-17 0 0 1,-22 0 0-1,-21 0 0 0,-20 0 0 0,-20 0 0 1,-14 0 0 7,-3 0 0-2,-4 0 0 2,0 0 0 0,0 0 0-2,-8 0 0 2,-66 6 0 1,-57 0 0 0,-54-6 0-5,-43 0 0 4,-33 0 0 6,-10 0 0-11,6 0 0 5,17 0 0-4,25 0 0 8,35 0 0-10,30 0 0 8,24 14 0-1,26 10 0 6,22 0 0-10,19-5 0-5,28-6 0 8,23-4 0 1,9-9 0-3,7 0 0 2,0 0 0-1,29 3 0 1,31 2 0 0,19 1 0 2,3 0 0-7,3-6 0 5,3 0 0 1,0 0 0-1,6 0 0-1,-12 0 0 3,-8 0 0-8,-18 0 0 8,-10 0 0 0,-14 0 0-5,-11 0-9 3,-10 0-86-2,-7 0-62 3,-4 0-88-1,0 0-102-4</inkml:trace>
    </iact:actionData>
  </iact:action>
  <iact:action type="add" startTime="6712">
    <iact:property name="dataType"/>
    <iact:actionData xml:id="d1">
      <inkml:trace xmlns:inkml="http://www.w3.org/2003/InkML" xml:id="stk1" contextRef="#ctx0" brushRef="#br0">3638 13952 505 0,'0'0'185'3,"0"0"-65"3,0 0 3 2,0 0-37 0,0 0-25-2,0 0-10 2,87 37-2 1,-58-30-8-2,7 2 12 0,9 1-1 1,10-2-3 0,14-2 3 0,12-4-12-2,3-2-7 3,8 0-7-2,-2 0-2 2,-4 0-5 9,-14 0 0-18,-14-8 6 5,-11 0 0 3,-18 3 0-1,-5 0-2 3,-8 1-8-5,-10 1-3 3,-4 3 0-2,-2 0-7 1,0 0-4 2,-2 0-2 0,-55 0 2-3,-26 0 5 5,-29 0 3-6,-13 0-3 9,-9 0-2-12,0 3-2 7,10 2-1-5,18 7 0 5,14-1 1-5,26 2-2 6,18 3 1 3,16-1 1-11,20-7 0 7,7-4-1-3,5 3 2 1,8-5-1 1,47 4-1 0,28-6-1 1,26 0 0-4,7 0-1 5,-2 0 1-6,-10-11 2 5,-22 3-1 2,-18 2 0-7,-25 4-1 5,-14-2 5-3,-20 4-3 1,-5 0 0 1,0 0-2-3,-16 0-2 6,-28 0 0-3,-16 0 0 6,-12 8-6-13,3 15-42 7,-3 8-71-3,46-18-95 2,5 3-202 5</inkml:trace>
    </iact:actionData>
  </iact:action>
  <iact:action type="add" startTime="20771">
    <iact:property name="dataType"/>
    <iact:actionData xml:id="d2">
      <inkml:trace xmlns:inkml="http://www.w3.org/2003/InkML" xml:id="stk2" contextRef="#ctx0" brushRef="#br0">28370 16114 2 0,'0'0'256'4,"0"0"-129"4,0 0 64-1,0 0-26 0,0 0-43 2,0 0-19-4,0 0-16 3,0 0-25 0,0 0-8-2,0 0-9 3,0 0-7-1,-4 53-18 0,-1-22 5-1,1-2 9 1,1 2-6-1,3-4 3 1,-4-3-3 0,4-1-13-1,-1-10 4 0,1 3-7 3,0-1 2-6,0-3 3 5,0 4-9-2,0-1 1 1,0-3-2-2,0-2-3 2,0-2 2 0,0-4-1 1,0-4 4-4,0 2-2 3,0-2 0 1,0 0 4-1,0 0 0-3,0 0 2 6,1 6-2-4,9 0-6 0,3-6-2-1,-2 5 7 1,4-3-5 4,2 4 5 5,3-2-3-11,1 3 1-4,0-7 2 8,-1 0 2 2,7 3-1-11,-3-3 5 12,0 2 2-7,3 1 1 5,1-1-2-5,2 0 0 4,2-2 1-2,3 0-4 2,1 0-1-5,-3 0 0 5,0 0-3 0,8 0 1-3,-2 0 0 54,1 0-3-59,-1 0 9-1,-2 0-4 1,0-2-1-1,-1-3-2 0,-3 3-1 0,0-1-2 1,1-4-2 3,-4 0 6 3,7 2-6 4,-1 0 3-6,-2-1-2 4,-4 6-1-3,1-8 2 3,0 2 2 2,1 3-2-9,-1 0-1 7,-1 0-1 0,-2 1 0-4,2-3 0 5,2 2 2-7,3-1-3 14,2 2-1-15,0-1 5 4,-2-1-4 3,5-6-4-4,3 5 0 3,2-3 0 5,8-3 0-11,-3 3 0 8,5 0 0-3,-4 4 0-3,1 2 0 3,1 2 0 2,-4 0 0 1,-1 0 0-6,-4 0 0 6,4-2 0-1,-2-3 0-5,5-2 0 5,-5 2 0 2,5 3 0-8,-9 2 0 6,2-3 0-4,0 3 0 3,0 0 0 2,-2-3 0-3,-3 3 0-2,4-6 0 2,-1 6 0 2,-2 0 0 1,-1-5 0-5,-2 5 0 4,-1 0 0-2,-3 0 0 5,1 0 0-10,0 0 0 8,-8 0 0-3,1 0 0 5,-1 0 0-9,-5-2 0 5,1 2 0-1,-2 0 0-1,-5 0 0-1,-2 0 0 6,-7 0 0-6,-1 0 0 6,0 0 0-3,-2 0 0-4,-3 0 0 4,2 0 0 0,-2 0 0-1,3 0 0 1,0 0 0 1,0 0 0-2,0 0 0-3,-1 0 0 7,-2 0 0-4,0 0 0 1,0 0 0-4,0 0 0 6,0 0 0-3,0 0 0 2,0 0 0-3,0 0 0 1,0 0 0 1,5 0 0 1,-5 0 0-3,0 0 0 3,3 0 0-2,2 0 0 0,5 0 0 3,-2 0 0-6,-2 0 0 5,4 0 0-1,-4 0 0-1,-5 0 0-2,5 0 0 2,-3 0 0 4,-3 0 0-5,2 0 0 3,1 0 0-2,-3 0 0 1,0 0 0-2,0 0 0 3,0 0 0-2,0 0 0 0,0 0 0 0,0 0 0 3,0 0 0-6,0-4 0 6,0-22-7-5,2-17 6 4,6-10 0 1,0-2 2-6,-2 5 0 4,1 13 0 2,-1 1-1-6,-3 8-1 5,-2 9 0 0,3 6 1-4,-4 7-2 3,0 6-2 3,0 0-87-9,0 0-24 10,0 0-50-5,0 0-21 1,0 0-77-5,0 0-139 9</inkml:trace>
    </iact:actionData>
  </iact:action>
  <iact:action type="add" startTime="24559">
    <iact:property name="dataType"/>
    <iact:actionData xml:id="d3">
      <inkml:trace xmlns:inkml="http://www.w3.org/2003/InkML" xml:id="stk3" contextRef="#ctx0" brushRef="#br0">13752 5340 147 0,'0'0'108'3,"0"0"-30"7,0 0-4-5,0 0-30 2,0 0 16 0,0 0 26 2,0 0 8-2,0 0-10 0,0 0-13 1,0 4 0 0,4-1 13 0,3 4-7-2,-5 8-13 3,8 0-13-2,-6 8 1 1,7 4-14-2,-5 6-3 2,1 6 3 0,-4 4-12 0,2 3-2-2,4 7 0 4,-2 2-7 14,0 2-3-24,1-1-1 0,1-4-2 9,-4 1 0-2,-2-7-2 0,4-7-3-3,-1-6 2 4,-3-9 0 3,-2-10-2-3,5-6-1-2,-6-3 3 1,3-5 2 1,-1 0 2-1,0 4 8 0,11-1 4-1,6 1-10 2,8 1-10 0,4 2 2 5,2-2 0-11,3 0 5 7,4 4 3 4,6-4 3-11,-1-2-1 6,3 0-5 4,2-1-1-10,8-2-1 7,2 0 2-5,4 0 2 4,3 0-5 2,3 0-2-5,3 0-1 3,0-12-1 1,3-3 0 3,-7-2 0-11,-5 1-1 9,-6 1-2-1,-6-1 0-4,0 3 3 4,-7-1 2-4,-1 4-1 5,4 1 1 1,-3 4 0-10,3-3 1 6,3 4-1 2,2 3-4 0,2-3 2-2,-4 4 0 1,-3 0-1-2,4 0-2 3,-2 0 1-3,-5 0-1 3,-6 0 1 0,1 0-1-5,-8 0 2 5,1 0-1-1,-6 0-1-3,-4 0 1 3,4 0-1 2,-4 0 0 2,1 0 0-11,-3 0-1 6,-7 0 0 1,2 0 0-1,-7 0 1 2,0 0 0-4,-1 0-1 4,-1 0 0-1,-4 0 0-1,0 0 1 1,1 0-1-3,-4 0 0 3,3 0 0 2,-3 0-2-2,0 0 1-3,3-24 0 5,0-17-2-1,-2-16 3-4,-1-15 0 5,0 2 1-6,0-2-1 6,0 12 0 2,0 8-1-10,-4 17 1 6,1 12 0 0,0 12 0 5,-1 9-3-9,1 2-39-1,0 0-73 8,-5 12-63-7,5 8-69 5,-5 13-238 0</inkml:trace>
    </iact:actionData>
  </iact:action>
  <iact:action type="add" startTime="26426">
    <iact:property name="dataType"/>
    <iact:actionData xml:id="d4">
      <inkml:trace xmlns:inkml="http://www.w3.org/2003/InkML" xml:id="stk4" contextRef="#ctx0" brushRef="#br0">14429 6730 324 0,'0'0'146'4,"0"0"-75"3,0 0 106-1,0 0-61 2,0 0-6 0,0 0 5-1,0 0-18 1,3 17-21 0,-3 19-47 0,0 5 25 0,0 3-8-1,0 4-9 0,3 7-1 2,2 0 0 0,-2 2-15-2,7 4 5-2,-4 4-1 6,4 4-5 3,-1-1 2-13,4-4 7 12,4-1-5-11,1-6-9 10,2-2 5-10,6-6-3 8,10-9-1-5,4-7-8 5,8-8-4-5,4-10-2 5,3-9-1-3,-4-6 0-2,4 0-1 6,-3-2-1-7,-1-34 0 5,1-11-3 5,-8-10 4-12,3-12-2 5,-11-3 2 0,-9-8 0 7,-8-2 0-12,-6-3 0 7,-7-1 0-5,-6 6 0 4,0 6 0 0,0 9 0 1,0 12 0-4,0 8-1 2,0 16-1 2,0 7 1 0,0 10-4-4,0 8-65 4,0 4-42-2,-3 0-57 0,-4 0-50 1,4 13-198-2</inkml:trace>
    </iact:actionData>
  </iact:action>
  <iact:action type="add" startTime="28978">
    <iact:property name="dataType" value="strokeEraser"/>
    <iact:actionData xml:id="d5">
      <inkml:trace xmlns:inkml="http://www.w3.org/2003/InkML" xml:id="stk5" contextRef="#ctx0" brushRef="#br1">20398 9090 438 0,'0'0'147'3,"0"0"-82"5,0 0-1 0,0 0-50-2,0 0-14 3,0 0-7-1,0-43-108-2,0 45-89 2</inkml:trace>
    </iact:actionData>
  </iact:action>
  <iact:action type="add" startTime="29379">
    <iact:property name="dataType" value="strokeEraser"/>
    <iact:actionData xml:id="d6">
      <inkml:trace xmlns:inkml="http://www.w3.org/2003/InkML" xml:id="stk6" contextRef="#ctx0" brushRef="#br1">20423 9158 534 0,'0'0'247'3,"0"0"-158"2,0 0 7 2,0 0-61 2,0 0-30-2,0 0-5 0,0-10-6 1,0 17-43 3,0 5-114-6,0-2-171 1</inkml:trace>
    </iact:actionData>
  </iact:action>
  <iact:action type="remove" startTime="29787">
    <iact:property name="style" value="instant"/>
    <iact:actionData xml:id="d7" ref="#d3"/>
  </iact:action>
  <iact:action type="add" startTime="29798">
    <iact:property name="dataType" value="strokeEraser"/>
    <iact:actionData xml:id="d8">
      <inkml:trace xmlns:inkml="http://www.w3.org/2003/InkML" xml:id="stk7" contextRef="#ctx0" brushRef="#br1">20464 9224 678 0,'0'0'124'15,"0"0"-30"-15,0 0 3 5,0 0-56 1,0 0-31 2,0 0-10 0,0-13-40-1,0 24-82 0,0 4-204 2</inkml:trace>
    </iact:actionData>
  </iact:action>
  <iact:action type="add" startTime="30165">
    <iact:property name="dataType" value="strokeEraser"/>
    <iact:actionData xml:id="d9">
      <inkml:trace xmlns:inkml="http://www.w3.org/2003/InkML" xml:id="stk8" contextRef="#ctx0" brushRef="#br1">20938 10455 483 0,'0'0'91'3,"0"0"-35"3,0 0-17 3,0 0-39-2,0 0-82-1,0 0-159 2</inkml:trace>
    </iact:actionData>
  </iact:action>
  <iact:action type="add" startTime="30352">
    <iact:property name="dataType" value="strokeEraser"/>
    <iact:actionData xml:id="d10">
      <inkml:trace xmlns:inkml="http://www.w3.org/2003/InkML" xml:id="stk9" contextRef="#ctx0" brushRef="#br1">20938 10455 322 0,'113'151'31'21,"-113"-151"-31"-21,0 0 0 2,0 0-128-2</inkml:trace>
    </iact:actionData>
  </iact:action>
  <iact:action type="remove" startTime="30515">
    <iact:property name="style" value="instant"/>
    <iact:actionData xml:id="d11" ref="#d4"/>
  </iact:action>
  <iact:action type="add" startTime="30523">
    <iact:property name="dataType" value="strokeEraser"/>
    <iact:actionData xml:id="d12">
      <inkml:trace xmlns:inkml="http://www.w3.org/2003/InkML" xml:id="stk10" contextRef="#ctx0" brushRef="#br1">21227 10831 209 0,'0'0'64'13,"0"0"-63"-13,0 0 15 5,0 0 22 3,0 0 6 1,0 0 0-1,4-50-36-2,-4 48-8 2,0 2-48 0,0 0-213-2</inkml:trace>
    </iact:actionData>
  </iact:action>
  <iact:action type="add" startTime="30791">
    <iact:property name="dataType" value="strokeEraser"/>
    <iact:actionData xml:id="d13">
      <inkml:trace xmlns:inkml="http://www.w3.org/2003/InkML" xml:id="stk11" contextRef="#ctx0" brushRef="#br1">21227 10831 466 0,'-35'-110'138'3,"35"110"6"0,0 0-51 3,0 0-66 3,0 0-27-1,0 2-7-1,-2 8-57 1,0-1-155 0</inkml:trace>
    </iact:actionData>
  </iact:action>
  <iact:action type="add" startTime="32739">
    <iact:property name="dataType"/>
    <iact:actionData xml:id="d14">
      <inkml:trace xmlns:inkml="http://www.w3.org/2003/InkML" xml:id="stk12" contextRef="#ctx0" brushRef="#br2">13996 5861 90 0,'0'0'481'4,"0"0"-366"5,0 0 13-4,0 0-40 3,0 0-4 0,0 0-10 0,0 0 1-2,0 0-20 2,0 30-18 0,0 8-1 1,-3 8-2-3,3 1 1 2,0 1-13 0,0-5-4 0,-3-11-5-2,3-13-7 2,0-8-2 0,0-8-2 0,0-3-1-2,0 0 1 2,0 0 3 0,0 0 10 0,13 0 1-2,17-9-11 4,5-6 8-4,9-7 13 2,5 3 2 1,-1-7-3-4,10 5 4 19,1 2 1-24,10 5 0 0,-1 3 5 10,10 3-1-1,-4 8-5-3,4 0 2 9,1 0-12-6,-4 0 5-7,-1 0-12 15,0 0-5-15,-8 0-2 0,0 0-2 3,-4 0 2 9,-5 0-3-12,1-6 3 11,-3 6 1-11,0 0 3 11,5 0-2-11,1 0 3 7,-3 0-3-3,-3 0 1 6,0 0-4-5,-3 0-1-6,-4 0 1 6,0 0-1 5,1 0 0-9,-5 0-1 5,0-2 0 8,-3 2-2-14,-6 0 2 4,-7 0 1 6,-4 0 0-10,-4 0 2 6,-3 0-3-1,-5 0 0 4,-3 0-1-7,-4 0-1 11,-2 0 0-13,1 0 1 7,-4 0-1-5,0 0 0 6,0 0 0-6,0 0 0 3,0 0-1 3,0 0 1-3,0-8-2 2,0-15 0-4,0-9 2 5,0-18 1 5,0-6-1-13,-4-1 0 2,-7 7 0 11,1 8 0-11,2 15-1-2,2 14 1 12,6 10-2-11,-4 3-9 4,1 0-36 1,-6 27-49 0,-3 25-60 2,-1 20-66-6,7-38-57 10,-1 4-624-12</inkml:trace>
    </iact:actionData>
  </iact:action>
  <iact:action type="add" startTime="33784">
    <iact:property name="dataType"/>
    <iact:actionData xml:id="d15">
      <inkml:trace xmlns:inkml="http://www.w3.org/2003/InkML" xml:id="stk13" contextRef="#ctx0" brushRef="#br2">14569 6994 619 0,'0'0'170'4,"0"0"-15"2,0 0-33 1,0 0-54-1,0 0-31 2,0 0 4 0,0 0-2 0,27 100 1-2,-23-50 7 3,4 7-6 0,-1 6 7-2,5 4-12-1,-4 3-6 2,5-5-3 0,2-5 1 0,4-8-6-1,2-8-5 0,1-9-2 1,14-1 0 2,3-12 1-6,8-3-7 17,6-8-7-21,-2-7-2 6,-3-4 1 3,-2 0-1-5,-3 0 1 3,-4-7-1 3,1-18 0-4,-6-6 0 1,-1 0 0 2,-10-7 0 4,-7-8 0-10,-4-2 0 5,-8-3 0-4,-4-9 0 6,0-2 1-6,0 2-1 5,0 0 2 2,0 5 1-6,0 14 2 4,0 15 0-2,0 6 0-1,0 15 3 4,0 1 0-7,0 4-3 5,0 0-3 2,0 0-2-3,0 0 0 1,0 0 0-1,0 0-20 1,0 0-42-1,0 0-38 1,0 0-42-1,0 0-2 0,0 0-87 0,0 0-311-1</inkml:trace>
    </iact:actionData>
  </iact:action>
  <iact:action type="add" startTime="34479">
    <iact:property name="dataType"/>
    <iact:actionData xml:id="d16">
      <inkml:trace xmlns:inkml="http://www.w3.org/2003/InkML" xml:id="stk14" contextRef="#ctx0" brushRef="#br2">14401 6829 507 0,'0'0'120'6,"0"0"67"1,0 0-49-2,0 0-29 3,0 0-1 0,0 0-28 0,70 0 5-2,-40 3 1 3,7-3-19-2,5 0-10 2,6 0-2-2,11 0-5 2,5 0-3-2,9-3-5 2,3-7-3-2,-5-2-7-2,-4 4 0 4,-2 2 1 7,-7 1-4-13,-13 0-8 3,-5-4-1 3,-9 7-2-4,-10-4-1 1,-3 6-3 3,-8-6-5-1,-4 6-1 1,-3-3-3-6,-3-1-2 6,0-9-1-1,0-10 1-1,0-6 1 2,0-5 6-3,-16-2 0 2,-5 0-10-1,-4 0 0 3,2-3 0-5,3 8 0 3,8 9 0 5,7 8 0-10,2 9 0 5,3 3 0 2,0-1-28-6,0 0-69 4,0 3-57-1,0 0-64 0,0 0-122 2,0 13-736-3</inkml:trace>
    </iact:actionData>
  </iact:action>
  <iact:action type="add" startTime="36019">
    <iact:property name="dataType"/>
    <iact:actionData xml:id="d17">
      <inkml:trace xmlns:inkml="http://www.w3.org/2003/InkML" xml:id="stk15" contextRef="#ctx0" brushRef="#br2">16174 4377 289 0,'0'0'166'2,"0"0"-80"4,0 0 27 3,0 0-2-2,0 0-19 2,0 0-6-4,0 0-7 4,0 0-13-1,0 0 2 1,0 0-4-2,0 12-9-1,0 22-20 3,0 9 3-2,0 10-8 1,0 6 3-1,0-3-9 0,0 0-11 1,0-9-2-2,0-11-4 13,0-7-3-19,0-10 0 15,0-7 1-15,0-4-3 8,0-4 5-2,0-1-3-1,0 1 2 5,0-4 5-3,0 1 5 1,0-1 14-1,0 0-2 1,14 0-15-1,8 0 0 4,2 0 5-5,7 0-3 1,2 0-2-2,4 0 5 4,5 0 1 4,2 0-1-11,4 0 2 7,4 0 1 5,-1 0 2-10,5 0-1-1,-1 0 0 5,4 0-1 4,3 0-5-11,5 0 1 6,3 0-4 1,5 0-1 4,7 0-1-10,4-1 1 8,-2-3 1-1,-5 1-6-3,0 1 0 4,-5 0-2-7,-2 2 4 30,-3 0-3-31,3 0-3-2,-3 0 3 0,4-3-1 6,-1 1-3 4,6-1-1-5,1-1 3 3,-3-1-2 0,3 0-1-4,-3 0 4 11,3-4-1-13,0 3 1 8,0 6-1-5,-4-2 1 3,5 2 1-3,-4 0 1 4,2 0-2 2,2 0 3-8,2 0-1 5,0 0-7 0,-6 0 0 1,-1 0 0-1,2 0 0-4,-2 0 0 3,3 0 0 4,-7 0 0-3,6 0 0-4,-3 0 0 5,1 0 0 1,-2 0 0-3,-3 0 0-4,-3 0 0 6,-3 0 0 0,2 0 0-5,2 0 0 4,-3 0 0 4,7 0 0-6,-1-6 0 3,4 1 0-6,0 2 0 6,1-2 0 1,-7 1 0-2,-1 3 0-5,-2-3 0 9,-1 4 0-8,-3-3 0 2,3 3 0 4,-1 0 0 0,-2 0 0-6,1 0 0 3,-5 0 0 2,-2 0 0 0,-6 0 0 4,-2 0 0-11,1 0 0 6,-4 0 0-2,4 0 0 2,-6 0 0-4,2 0 0 4,4 0 0 4,3 0 0-5,-2 0 0 6,1 0 0-11,-5 0 0 4,2 0 0 6,-3 0 0-8,5 0 0 4,-8 0 0-3,3 0 0 5,-3 0 0-7,-1 0 0 5,0 0 0 3,-4 0 0-3,-5 0 0 0,1 0 0-2,-11 0 0 4,4 0 0-6,-2 0 0 6,-6 0 0-6,-4 0 0 3,2-2 0 3,-5 2 0-1,3-3 0-6,-4 3 0 8,-6-2 0-5,3-1 0 4,-4 3 0-1,0-3 0-6,-3-1 0 7,0 4 0-5,0-7 0 2,4-9 0 3,-1-11 0-3,0-7 0 6,-3-1 0-11,0 3 0 7,0 1 0-4,0 6 0 4,4 2-43-4,0 8-44 5,-4-4-45-2,0-3-56 2,-4 5-27-6,-6 17-44 69,-3 0-295-70</inkml:trace>
    </iact:actionData>
  </iact:action>
  <iact:action type="add" startTime="37730">
    <iact:property name="dataType"/>
    <iact:actionData xml:id="d18">
      <inkml:trace xmlns:inkml="http://www.w3.org/2003/InkML" xml:id="stk16" contextRef="#ctx0" brushRef="#br2">18831 5765 477 0,'0'0'225'3,"0"0"-64"4,0 0-19-1,0 0-80 2,0 0 7-1,0 0-10-1,1 166-8 2,-1-118-2 0,0 3 3-2,0 4 1 2,0 5 1 0,0 4-9 0,0 1-11-1,0 0-6 0,0 3-2 2,0 1-9-2,5-9-5-1,7-2 3 2,7-8-6 5,0-10-2-7,8-4-1 0,11-11 0 1,6-6-3 1,4-7-1 1,4-2 1-3,2-10-2 0,1 0 0 3,0 0-1-1,0-12 0-2,-4-17 0 1,4-16 1 3,-6-6-1-4,-2-10 0 5,-5-5 0-6,-3-4 0 2,2-2 0 1,-7 0 1-3,-6 0 0 3,-8 0-1 1,0-2-1-1,-10 4 1-3,-2 1 0 5,-8 3 0-4,0 1 0 5,0 8 0-6,0 1 0 1,0 16 0 4,0 11-1-4,0 12 1 0,0 11-1 2,0 2-1 1,-4 4 1-2,0 0-56 0,-3 12-48 1,0 20-43 2,1-10-85-4,0 1-230-1</inkml:trace>
    </iact:actionData>
  </iact:action>
  <iact:action type="add" startTime="38453">
    <iact:property name="dataType"/>
    <iact:actionData xml:id="d19">
      <inkml:trace xmlns:inkml="http://www.w3.org/2003/InkML" xml:id="stk17" contextRef="#ctx0" brushRef="#br2">18603 5527 334 0,'0'0'236'5,"0"0"-73"3,0 0-8-1,0 0-66-1,0 0-8 2,0 0 18 0,0 0-17 1,33-21 6-3,-11 18 14 2,-1 3-10 0,7 0-15 0,4 0-15-1,5 0-15 0,3 0-4 1,5 0-3 0,7 0-1-2,9 0-9 2,2 0-10 0,6 0 0 11,6 0 1-14,-5 0-1-5,-3 0-4 9,-7 0 6-1,-8 0 2-2,-6 0-9 4,-13 0-3 4,-9 0 0-14,-8 0-6 8,-10 0-6-3,-4 0 0 4,-2 0 0-1,0 0 0-1,0 0 0-2,0-4 0 5,0-15 0-3,0-13 0 2,-29-12 0-4,-9 0 0 3,0 3 0 5,1-1 0-11,-3 11 0 7,9 0 0 2,5 12 0-7,6 8 0 4,13 8 0-3,1 3 0 4,5 0 0-2,1 0-39 0,0 0-57 0,0 33-51 2,0-9-114 6,0 2-108-7</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34:18.4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5" units="cm"/>
      <inkml:brushProperty name="height" value="0.055" units="cm"/>
    </inkml:brush>
  </inkml:definitions>
  <iact:action type="add" startTime="4461">
    <iact:property name="dataType"/>
    <iact:actionData xml:id="d0">
      <inkml:trace xmlns:inkml="http://www.w3.org/2003/InkML" xml:id="stk0" contextRef="#ctx0" brushRef="#br0">14134 5717 542 0,'0'0'160'3,"0"0"-63"-2,0 0 14 34,0 0-34-34,0 0-1-1,0 0-6 0,0 0-7 0,0 0-4 37,0-14 25-36,0 16-2 0,0 27-24-1,0 13-15 0,0-2-4 44,0 5-4-42,0-1-2-2,0-6-7 0,0-2-9 0,0-9 0 0,0-8-4 38,0-3 0-38,0-10-1 1,0-3-1-1,0-3 1 0,0 0 6 3,0 0 2 41,0 0 1-43,0 0 1-1,12 3-4 0,9-2-14 0,7 3 6 0,-1-4 2 70,7 0 2-69,-3 0 6-1,14 0 0 1,-3 0-1-1,7 0 1 0,11 0 2 1,-5 0-2-1,5 0 2 1,-3 0-7 3,5 0-15 11,-4 0 0-14,1 0 0 14,0 0 0-12,-4 0 0 60,0-5 0-60,0-1 0-3,0 3 0 0,-5-2 0 4,0 1 0-3,-2-1 0 0,-1 5 0-1,-5-3 0 0,-5 1 0 5,-2-1 0-5,-1 3 0 10,0-2 0-1,2 2 0-4,-3-3 0 62,1 0 0-66,-3-3 0-1,-2 4 0 1,0-3 0-1,3-5 0 1,2 5 0 0,3-6 0 1,5 3 0-1,-3 1 0 1,4-5 0 5,0 2 0 14,-3 1 0-19,2-2 0-2,-5 3 0 75,-5 5 0-74,-1-2 0-1,-10 5 0 2,-2-3 0 0,-7 3 0-1,-6 0 0-1,-3 0 0 0,-3 0 0 1,0 0 0-1,0 0 0 0,0 0 0 6,0 0 0 3,0 0 0 57,0 0 0-64,0 0 0-2,0 0 0 0,0-4 0 3,0 4 0-1,0-2 0-2,0 0 0 0,0-1 0 0,3-13 0 2,2-9 0 56,5-8 0-56,-1-5 0-1,-5 5 0 0,-1 3 0-1,-3 5 0 3,1 9 0-3,-1 11 0 0,0 2 0 3,0 3 0 59,0 0-33-62,0 0-118 1,0 5-64 1,0 12-61-1,0 14-352-1</inkml:trace>
    </iact:actionData>
  </iact:action>
  <iact:action type="add" startTime="5660">
    <iact:property name="dataType"/>
    <iact:actionData xml:id="d1">
      <inkml:trace xmlns:inkml="http://www.w3.org/2003/InkML" xml:id="stk1" contextRef="#ctx0" brushRef="#br0">15586 5984 152 0,'0'0'403'2,"0"0"-263"-2,0 0 11 1,0 0-70-1,0 0-21 1,0 0 1 37,38 70-21 69,-30-47 15-105,5 4 8-2,5 1 5 2,2 2-10-1,5 0 0-1,5 2-9 0,1-1-7 1,3-1-9-1,0-3-3 0,-2-2-5 0,1-4 8 0,5-4-13 1,-2 0 6-1,0-2-13 0,10-1 4 0,6 3 2 1,3 2-10-1,9 3 15 0,2 2-2 4,6 4-5 8,6-4-1 1,1-4-1-10,-2-3-4 59,1-4-4-60,-2-5 2-1,-7 3 3-1,2-5 1 1,-2 2-1-1,1-1-4 0,6 2-1 1,0-2-1 0,3 5 0 3,-4 3-2 3,6-3 1 59,-5 5-2-65,-1-6-1-1,-2 2 0 2,0 1-1-2,-2 0 1 0,-2 0-1 1,0-1 1-1,6-2 1 1,-1 2 0 4,3 1 1 2,0 1-1 9,4 1 1-12,-1 3 2-3,-1 3-2 68,0 0-1-69,3-1 8 0,-5-2-4 0,4 0-6 1,-2-2 2-1,-5-3-1 0,-3-1-1 0,-5 1 1 1,-6-2-2 10,-11 1 1-9,-1-2-1 11,-6 2 2-11,3-1-1 12,-2 2 0-13,-1-2 0 58,4 2 0-57,0 3 0-2,3-3-1 0,0 5 2 4,5 0-1-3,1 6 0-1,-7-3 0 1,4 7-1-1,3 1-2 9,-4 0-2 56,1 1 3-63,-10-3 1 0,-5-4-1 0,-3-2 1 0,-3-1-1-2,-7-4 1 0,0-2 0 0,0 6 0 0,0-9 1 0,0 5-1 14,1 2 0 10,-1 3 0-23,4 3 0-1,3 7 0 0,7 12 0 8,5 0 0-2,3 8 0 60,2 0 0-64,-5-8 0-1,6 0 0-1,-10-9 1 2,-5-1 0 1,-3-5-1-3,2 0 0 0,-6-3 0 0,-2 1 0 1,0 4 0 60,-2 0 0-54,1 5 1-7,-4 8-1 0,6 6-1 1,-4 2 1-1,-1 6 0 0,3 2 0 0,-3 0 0 1,0-3 0 9,-4-5 0-6,0-9 0 55,-6 0 0-53,0 0 1-6,1 0-1 0,-1 3 0 1,-1-2 0-1,-2 1 0 1,-6-11 0-1,3 6 0 0,-5-5 0 8,0-2 0 52,0 3 0-53,0-3 0-7,0 1-1 0,0 5 1 1,-12 4 0 2,-4 12 0-1,1 0 0-2,-1 3 0 0,1-3 0 2,1-1 0 6,-5 3 1-3,4-5-2 8,1 0 2-11,-6 1-2 12,6-4 2-12,-5-1-1 59,4 2 0-56,-1-4 0-5,2-1 0 1,-8-2 0-1,3-6 0 0,-5-1 0 1,2-3 0-1,-1 1-1 0,-1-5 1 7,-1 4 0 9,1 1 0-14,-1 1 0 84,2 4 0-84,3 2 1-2,0-2-1 1,8-10 0-1,-1-10 0 0,7-8-1 0,1-11 1 1,5 0-1 2,-3 0 0-3,3 0-1 1,-4 0 0-1,-2 0-2 1,-7-13-2 3,-8-24 4 4,0-9 1 1,0-3-3 3,1 5-5-10,10 3 0 60,-2 5-2-62,3 5 7 0,1 14 0 1,6-1 4 0,-1 14-2 1,3 4 2 0,0 0 0-2,0 0 0 0,0 0 3 9,0 0-2 58,0 0 1-61,0 10 0-6,0 19 0 0,0 2-2 0,0 0 0 1,0-4 3-1,3-1-1 0,7 3 4 0,4-8 2 0,3 2 4 67,-1-4-3-67,9-5 3 0,-4-1-3 0,7 0 7 1,-1 1-7-1,1-3 3 0,2-3-3 0,1 0 6 1,-3-5-15 5,8-3 0 63,-4 0 0-64,6 0 0-5,-7-3 0 0,4-16 0 1,-2-5 0 0,1-3 0-1,-3-3 0 0,-7 0-3 0,1-3-38 0,-11-6-46 8,-7-13-70 2,-5-13-86-5,-2 36-96 3,0 10-592-3</inkml:trace>
    </iact:actionData>
  </iact:action>
  <iact:action type="add" startTime="8067">
    <iact:property name="dataType"/>
    <iact:actionData xml:id="d2">
      <inkml:trace xmlns:inkml="http://www.w3.org/2003/InkML" xml:id="stk2" contextRef="#ctx0" brushRef="#br0">16155 4354 131 0,'0'0'230'3,"0"0"-69"35,0 0-23-38,0 0-27 1,0 0-14-1,0 0-14 0,0 0-2 33,43 136-24-33,-40-90-9 0,-1 4-8 0,-2-2-5 34,0-5-7-34,5-6-1 1,-3-6-1-1,1-10-4 0,-3-1-4 37,0-9 2-37,3-6 11 0,-1 3-1 0,9-2 4 0,3-1 7 35,6 0-23-35,6-2 13 0,1 4-1 0,7-2-4 0,6-3 8 36,2 0-15-36,10-2 2 2,0 0 7-1,2 0-3 1,11 0-7 34,1 0 3-36,0 0-4 1,6 0 3-1,9 0-3 0,0 0-4 6,8 0 1 31,3 0 6-36,-2 0-10 0,2 0-1-1,-5 0-2 0,1-2 1 6,-2 2-1 35,0 0 0-41,1 0 3 0,8 0-3 0,-3 0-1 0,5 0 1 5,-7 0-3 40,3 0 1-45,6 0 0 1,-2 0-2-1,6 0 1 0,2 0 0 0,0 5 0 52,1 0 0-51,3 2 0-1,-3-5-2 0,-5-2 1 1,-6 0-1-1,2 0-1 0,-3 3 1 7,1-3-1 52,-1 0 1-56,-5 0-2-3,-4 0-1 1,0 0 1-1,-6 0-3 3,-3 0 2-3,-3 0 1 1,0 0 0 2,-1 0 0 0,2 0 0 8,2 0 0-6,0 0 1 3,0 0-1-1,-7 0 0 1,0 0 0 0,-4 0 1 0,-3 0 0-4,-1 0-1 59,-3 0 1-58,-2 0 0-4,-2 0-1 0,1 0 0 0,4 0 2-1,2-3-2 0,6-2 1 0,2 0-1 0,3 1 0 6,0-1 2 55,-7 3-2-61,-6-3 0 1,-8-2 1 0,-4 4-1-1,-8 3 1 1,4-2-1-1,-8-1 0 2,6-2 0 2,-2-1 0 3,-2 6 0-2,2-1 1 56,1 1-1-61,-6 0 0 0,2 0 0 1,-2-4 0 0,2 4-1 0,-3-3 0 0,1 3 0 1,-1-5-2 0,-5 1 3 4,-4 4-3 56,0-2 3-62,-9 2-2 1,-2-2 4 2,-6-1-4-3,0 0 2 0,-4 3 0 0,1-3-1 0,-2 1 1 1,2-3 0 6,1-4 0 63,-3-2-1-70,4-12-1 1,-4-1-1-1,-2-8 2 0,0-4-2 0,0-4 2 0,0 3-2 1,0 2-7-1,0 8-11 69,0 8-13-68,0 2-29 1,0 6-84 0,-12 11-30-2,-4 0-75 0,2 11-104 0</inkml:trace>
    </iact:actionData>
  </iact:action>
  <iact:action type="add" startTime="9496">
    <iact:property name="dataType"/>
    <iact:actionData xml:id="d3">
      <inkml:trace xmlns:inkml="http://www.w3.org/2003/InkML" xml:id="stk3" contextRef="#ctx0" brushRef="#br0">21756 4908 209 0,'0'0'216'3,"0"0"-95"-1,0 0-6 0,0 0-31 36,0 0-13-38,0 0 19 1,0 0-40-1,0 23-6 0,0 14 2 49,16 11 1-48,1 9 2 0,2 9-17 0,4 1 6-1,4 8-9 0,1-4 9 0,3-4-12 68,0-2 6-65,-1 0-6-3,2-5-3 3,6 0-3-2,-1 3 0-1,2-3 4 1,4 4-5-1,-1 4 0 0,0-2-5 1,1-3 0 10,0-2-7-8,-2-6-1 14,0-8 2-11,-4-3-4-5,-6-3 1 66,7 0 4-66,-6 4 4-1,7 3-5 2,-3 1 0 0,-3-4-6-1,3-5 5-1,-3-1 4 0,8-2-5 0,-5 2-4 1,4 0 0 7,-1-5 0 8,1 8 0-12,5 2 0-3,3 2-2 61,1 6 1-62,-4 1 0 0,2 1-1 3,-5 4 1-2,-2-1-1 1,-1 8 1-2,-2 1 1 0,-8 2-1 1,5 6 1 8,-5-1-2-4,-3 3 0 3,-2 3 2 50,0 0-2-55,-1 4 0-3,1-2 1 0,-3 3 0 1,0-1-1-1,-1 7 1 0,0 1 0 1,1-4-1 6,-7-8 2 4,-1-2 2-9,-4 0 1 20,1-1-2-21,-1 7 0 3,1-4-1-4,-6-3 0 8,3 7-1 58,-4-5 2-63,0 1-1-2,-3-8-1-1,0-4 0 0,0-2 0 0,0 0 0 1,0 9-1-1,-6-2 2 0,-1-4-1 11,-6 1-1-9,6-7 1 58,-3 4-1-59,2-4 1-1,4-7-1 1,2-14 0-1,-2-8 1 0,-3-11-1 0,6-6-1 0,-2 1 1 7,0-7 0 57,3 7 1-61,-6 2-1-2,5-2 0-1,-2-3 0 1,3-6 1-1,0-3-1 0,0-5 0 0,0 2-1 0,0-2 1 73,-3 0 0-73,0 0-2 0,-7 0 1 0,-1-24 0 1,-4-7 1-1,-4 4 0 1,1 0 0 0,-3 1 0 1,-3-7 0-2,-7 0 0 0,1 0 0 8,-1 0 0 66,3 8 0-72,3 1-1-2,9 4 1 0,2 10-1 1,1 1 2-1,12 4-1 0,-2 2 0 0,3 3 0 0,0 0 1 1,0 0 0 4,0 0 2 63,0 0-3-67,0 0 2-1,0 0 1 0,13 0-2 1,11 10 0-1,3 11 2 0,4 3-1 1,-7 7 8-1,-2-4 12 4,1 2-5 57,-5-1-4-59,0-3-3 1,-2-4 1-2,2 4 10-1,-1-6-6 1,6-2-4 0,-6-3 2-1,2-9-3 0,0-5 6 6,2 0-1 56,4 0 3-57,5-8-10-4,2-26-4 0,-1-4 3 0,-2-3-4-1,3-8 1 0,-1-3-1 0,-4 0-1 1,-3 6 0 5,-2 10-2-1,-6 8 0 3,-3 15 0 54,-9 8 0-62,-4 5-8 0,0 0-65 1,-4 0-105-1,-35 24-62 0,18-5-40 1,3 6-488-1</inkml:trace>
    </iact:actionData>
  </iact:action>
  <iact:action type="add" startTime="13134">
    <iact:property name="dataType"/>
    <iact:actionData xml:id="d4">
      <inkml:trace xmlns:inkml="http://www.w3.org/2003/InkML" xml:id="stk4" contextRef="#ctx0" brushRef="#br0">24171 5998 382 0,'0'0'209'2,"0"0"-57"-2,0 0-11 0,0 0-52 39,0 0-16-38,0 0-15 1,0 0-21-1,11 22 14-1,-7-7 6 2,5 10-12 4,-6 2 20 65,2 0-29-71,2-1 0 1,-4-4 1-1,-1-9-12 0,2-5-12 0,-1-2 6 1,0-3 4-1,4 0-4 2,-5-3 5 0,5 0 7 8,6 2 3 103,7 1-18-108,1-1 2-5,6 5 8 0,2-4-6 1,10 1 10-1,0-1-4 1,5 0-3 2,9 3 4-3,2-6 8 0,6 1-19 0,0-1 6 1,2 0-6-1,8 0-6 0,-5 0 4 0,4 0-2 0,-3 0 4 1,6 0-5 8,6 0-2-2,6 0-1 5,2 0 0-10,2 0-2 87,-2 0 1-84,-3 7 0-4,-1-5 1 0,2-2-8-1,-1 3 0 1,4-1 0 0,-4 1 0-1,2-3 0 0,3 0 0 0,-3 2 0 0,4-2 0 1,-5 0 0-1,-3 4 0 5,2-4 0 1,3 3 0 4,0-3 0-3,5 3 0 29,-3-1 0-36,-8 0 0 0,-5 5 0 0,-6-5 0 1,-3 4 0 25,-6-4 0-26,0 4 0 0,-1 0 0 24,-1-1 0-24,8 0 0 0,-7-2 0 0,5 1 0 24,7-4 0-23,-3 4 0-1,8-4 0 119,-6 0 0-118,7 0 0-1,-2 0 0 0,-4 0 0 0,1 5 0 3,-5-2 0-3,-2 0 0 0,1 2 0 0,-2-2 0 2,-2 0 0 0,1-3 0-2,3 0 0 0,2 0 0 1,-1 0 0-1,-6 0 0 1,0 0 0-1,-7 0 0 10,3 0 0-5,-2 0 0 12,9 0 0-13,2 0 0-3,3 0 0 8,1 0 0-5,-1 0 0 75,5 0 0-79,-5 0 0 1,-7 0 0-1,-1 3 0 1,-7 2 0 1,0 1 0-1,-2 0 0-1,2-4 0 0,3 3 0 1,-2 1 0 3,4-3 0 1,-3 2 0 1,-2-5 0 2,3 2 0 76,0 1 0-79,-1 0 0-5,5 2 0 1,1 1 0-1,-2 4 0 2,-3-7 0-1,-3 6 0 0,-6-4 0-1,-4-5 0 1,-3 0 0-1,-5 0 0 0,0 0 0 3,-1 0 0 67,1-8 0-66,-3-1 0-4,11 2 0 1,-5 2 0-1,2 1 0 1,-3 3 0-1,6-6 0 0,-2 4 0 0,2-1 0 1,1-2 0 4,2-3 0 1,2 2 0 1,2-5 0 0,0 7 0 66,7-1 0-69,-4 3 0-4,3 3 0 1,-3 0 0 0,0 0 0 0,0 0 0-1,5 0 0 0,2 0 0 0,0 0 0 0,-3 0 0 6,-8 0 0-1,-2 0 0 4,-7 0 0 71,-2 0 0-77,-4 0 0-3,-2 0 0 0,-4 0 0 1,1 0 0 0,3 0 0 1,3 0 0-2,2 0 0 1,-1 0 0-1,6 0 0 0,-6 0 0 1,1 0 0 80,4 0 0-78,0 0 0-3,-5 0 0 0,-2 0 0 1,-5 0 0 0,0 9 0-1,-2 5 0 1,-2-1 0 0,-3 3 0 0,-5-5 0-1,-4 1 0 3,1-5 0 4,-1-1 0-2,-4 2 0 4,-1-2 0 63,-4-3 0-69,-2 0 0-2,0-1 0-1,1-2 0 1,-3 0 0-1,-2 0 0 1,0 0 0-1,5 0 0 0,6 0 0 1,3-14 0 3,7-27 0 52,-2-5 0-54,2-3 0-2,-3 2 0 0,-1 9 0 1,-3 11 0-1,-6 4 0 0,-2 16-33 0,-6 7-55 7,0 0-65 39,-14 0-127-46,-4 13-27 0,-5 12-247 2</inkml:trace>
    </iact:actionData>
  </iact:action>
  <iact:action type="add" startTime="16114">
    <iact:property name="dataType"/>
    <iact:actionData xml:id="d5">
      <inkml:trace xmlns:inkml="http://www.w3.org/2003/InkML" xml:id="stk5" contextRef="#ctx0" brushRef="#br0">31878 6459 14 0,'0'0'102'2,"0"0"-6"-2,0 0 58 0,0 0 6 39,0 0-37-39,0 0-3 2,0 0-23-2,98-36-23 1,-69 63-12 0,2 9-11 38,-3 14-14-38,-1 8-12-1,-5 9 2 0,6 6 2 0,-1 0-8 45,6 7 3-45,-7-1-1 0,3 0-1 1,0 3 2-1,-1 0-5 0,2 3-1 52,1-2 3-52,-4-2 0 0,0 3-3 2,1-1-5 0,-4 5 2-1,4 2 2 0,-4 6-6-1,3 6 1 10,1 1-5 24,-4-1-1-31,-1-7 2-3,-4-3 0 1,-3 1 2-1,-9-2-3 13,6-1-4-7,-6-7 2-6,0-7-4 72,-2-7 2-72,-5-4 0 1,0-1 0 2,0-8 0-3,0 4 1 0,0-1-4 1,0 0 4-1,-15 8 0 0,-6 0-4 1,-2 4 1 6,1 2 3-2,0 2-2 5,-3-4-1-1,1 1 0-6,-3-10 1 65,-5 4-1-65,4 1 1-3,-11-5 0 0,4 1-1 1,-4 0 1 1,-1-4 0 0,-6 7-1-1,-1 5 1-1,-8 1 1 0,-11-2 1 12,-6-5 0-9,-10-3-4 12,-3-6 2-13,-5 3 3 4,10-6-4 2,-2 3 3-4,-4-1 8 68,4 5 9-67,0 0-2-4,-1-3-1-1,1-1-2 1,8-8-4-1,-1-7-6 1,3 1-1 1,1-8 0-2,5-4-2 0,1 1-2 1,6 0 2 32,1-2 0-28,3 1-1-5,0-5 2 0,7-1-2 0,-1-5 0 11,2-2-1-6,2 0 1 65,-4-3-2-65,-2-5 1-5,0 3 0 0,-7 1-1 1,-2-1 3 0,2 1-1-1,-3-2-2 0,9-1 1 1,0 2-1-1,4-1 1 12,-1 6 0-10,-1-1 1 13,8-1-1-9,7 2 1-6,2-3 0 73,11-1 2-70,-7-1 0-3,5-1 0 0,-2-1 0 4,2 0-3-3,-7-3 0-1,-5-1-1 0,1-2 0 0,0 0 0 1,-9-1 0-1,2-3 0 9,-3 0-1 2,8 0 1 17,2 0-1-25,15 0 1-3,9 0 0 0,1 2 1 1,7-2 0 29,0 0-1-30,0 0 0 0,-1 0 0 3,1 0 0 3,0 0 0-1,1 0 0 71,-5 0 0-76,-2 0-1 0,1 0 1 0,-5 0 0 1,7 0 0 0,1 0-2-1,5 0 2 0,-5 0 0 0,5 0 2 0,0 0-2 5,0 0-1 6,0-2 1 61,0-1 0-69,0-2 0 0,0-2 1-2,0-1-2 0,0 0 3-1,0 1-4 0,0-3 3 1,0 7-1-1,0-3 2 0,0 0-2 0,6-3 0 6,1 1-1 4,-4 0 1-4,1 2 0 75,2 1-2-76,-6 1 2-4,0 4 0-1,0 0 2 1,0 0-2 0,0 0-2-1,0 0 2 0,-6 4 1 0,-4 1-1 1,-2-2-1-1,-8 0 0 0,10-3-3 5,-7 0 3 2,6 0 1 5,2 0-2-9,2 0 3 73,2 0-2-74,5 0 2-1,0 0 0-1,0 0-1 1,0 0 0-1,0 0 0 0,0 0 0 0,0-8 0 0,0-9 1 0,3-2-1 5,25-6 1 10,8 0 1-13,7-2-1 65,12 0 0-61,4-3-1-5,6 3 2-1,1-2 2 3,-8 10-2-1,-6 2-1-2,-12 3 3 0,-14 8 1 0,-4 0-3 0,-13 1 5 1,0 3-4 8,-5 2 3 58,-1-4-6-65,-2 4 1-2,-1 0 3 0,0 6-4 3,-8 25-1-1,-26 3 1-2,-7 8 0 0,-8-1 0 1,1-3 1-1,1-5-1 5,5-5 0 63,5-4 3-66,8-5-3-1,-2 0 1-1,10-6 0 2,-2-1 5 1,10-1 1-3,6-3 9 1,4-3-4-1,3 2 3 1,0-2 14 11,0 6 7-10,3 5 8 16,37 5-34-14,8 6 12-4,12 8 5 74,8-3 1-71,5 3-25-3,6 3-3 0,-7-1 0 1,-7-4 0 0,-16-7 0 1,-13-9 0-1,-17-4 0-1,-6-6 0 0,-9-6 0 0,-4 3 0 9,0-4 0-4,0 2 0 74,0-2-113-78,-9 0-119 0,-6 0-126 0,3 0-145 2</inkml:trace>
    </iact:actionData>
  </iact:action>
  <iact:action type="add" startTime="29540">
    <iact:property name="dataType"/>
    <iact:actionData xml:id="d6">
      <inkml:trace xmlns:inkml="http://www.w3.org/2003/InkML" xml:id="stk6" contextRef="#ctx0" brushRef="#br1">25514 10492 234 0,'0'0'146'2,"0"0"-116"-2,0 0 107 7,0 0-57 28,0 0-34-35,0 0 1 1,0 0-21-1,-165-19 6 1,121 26 24 35,-3 16 4-35,-1 4-19-1,2 0-1 0,4 6-1 0,-1 1-15 38,4 4-3-38,-1 5 2 0,6 6-3 1,5 4-3-1,1 4 2 38,2 6 1-37,4-1-6 0,5 1-1 1,3 6 3-2,1-4 10 0,7-2-8 10,1-4 5 30,0-6-7-36,5-3 3-3,0-1-7-1,0-2 3 0,0-7 1 0,15 5-5 7,9-5 11 112,8 2-3-119,7-7 2 0,11 3-7 0,-2-4-3 0,4-2-5 1,3-6-3-1,0-1 1 0,0-2 0 0,1-6 1 0,-2 2-3 3,-3-3 0-3,-6 0 0 1,-6-5-2-1,-2 2 4 1,-5-1-3-1,-2-5 0 1,3 2 2 41,-7-4-3-41,5-5 1-1,6 0-2 1,3 0 2-1,2 0-2 4,6 0 1 0,4 0 0 34,0-10 1-37,-2-4-1 0,-3-2-1-1,-4-4 1 0,-7 1 0 38,-3-5 0-38,-1 0-1 0,1-7 0 1,-6-3 0-1,-5-12 1 41,5 0-2-39,-9-8 2-2,-1-4-1 0,-4-5 0 1,-7-6 1-1,-6-4 0 38,0-10 1-38,0 1-1 1,0 3 3-1,-19 3 0 0,-5 7 0 6,-3 7 0 33,-6 4-1-39,-1 6 2 3,-2 3 1-3,-3 2 0 0,-5-2 0 1,-1 2 3 47,0 4-1-46,-2-1-3-2,0 5 2 4,1 1-1-3,-3 5-3-1,-5 6 2 1,1 6 8 72,-4 6 7-72,0 11-6-1,-4 4 1 1,6 0 0-1,-6 0 2 0,3 13-2 0,1 16 2 1,-4 10-6-1,3 5 2 0,6 0-5 8,3 2 2-3,2 0-1 63,3 7-2-62,-2-3-1-6,-1 5 1 0,6-4-2 1,0 4 0 0,6-1 2-1,4-2 1 0,3 6 1 0,8 2 3 0,-4 7-2 9,6 8 9-4,-2-4-2 12,5-3-2-12,5-8-5-5,3 2-4 68,7-3 2-62,0-5 4-4,0 1-5-2,0-2 8 1,24-4-2-1,7-1-2 0,8-3-2 0,3-7 5 0,13-2-5 1,5-7 3 3,7 2-8 6,1 0-1-6,1-7-1 7,-1 0 2-6,1-4 0 67,-1-4 0-67,-2-3 0-5,2-4 0 0,-5-6-1 3,5-3-1-2,4 0 1-1,3 0 0 0,5-30-2 1,-4-9 0-1,0-5 0 0,-2-7 1 68,-5-4 0-68,1-5-1 3,-8-7 1-3,-2 0 0 3,-10 2-1-2,-10 2 0-1,-9 1 0 0,-13-1-1 1,-12-2 0-1,-6-6-1 60,0-2-1-59,0-6-1-1,-28 7 2 0,-8 0-10 1,-10 12-10-1,-1 7-9 0,-8 8-41 0,-10 6-66 11,-1 7-40-8,42 32-139 54,3 0-655-53</inkml:trace>
    </iact:actionData>
  </iact:action>
  <iact:action type="add" startTime="32969">
    <iact:property name="dataType"/>
    <iact:actionData xml:id="d7">
      <inkml:trace xmlns:inkml="http://www.w3.org/2003/InkML" xml:id="stk7" contextRef="#ctx0" brushRef="#br1">25048 9160 344 0,'0'0'137'4,"0"0"11"-3,0 0-30 8,0 0-27 29,0 0 5-38,0 0-9 0,0 0-20 0,13 3-17 1,-13-3-3 35,0-7 9-36,0-9-10 0,0-4-1 0,0-3 8 0,0-2-12 37,-16-6-7-36,2 0-9-1,-4-5-1 0,-2 0 2 1,3 3-13 1,-1-2 9 34,-2 4 3-36,3 2-4 2,2-1 0-1,-1 1 0-1,5 2-2 27,-2 6 2-26,2-4-3 0,4 1 0-1,-1 2-3 26,0-9 6-25,6 2-4-1,2-7 5 34,0 3-5-34,0-3-4 0,0 3-3 1,0-4 4-1,0-1 0 56,14-3 0-53,3-2-7-3,1-3 4 0,2 6 3 1,5-6-3-1,3-4-2 0,1 1-3 0,-1 0-1 32,-1 2-2-32,-5 11-1 0,-6 9-2 0,-1 8 1 5,-4 2-1 31,-1 10 0-36,-4 3-4 1,0 4-40-1,-4 0-37 0,4 5-57 41,-2 35-29-37,-4-18-84-2,0 7-162-2</inkml:trace>
    </iact:actionData>
  </iact:action>
  <iact:action type="add" startTime="33794">
    <iact:property name="dataType"/>
    <iact:actionData xml:id="d8">
      <inkml:trace xmlns:inkml="http://www.w3.org/2003/InkML" xml:id="stk8" contextRef="#ctx0" brushRef="#br1">25282 8651 630 0,'0'0'157'4,"0"0"53"26,0 0-73-30,0 0-19 0,0 0 8 0,0 0-24 32,0-13-21-31,7 7-3-1,13-5-13 0,7 2 5 30,8-2-11-30,5 2-7 1,8-3-13-1,7-2-2 36,5 6-6-36,2-3-9 1,-5 0-8-1,-4 0-1 0,-2-1-7 43,-11 5-6-43,-11 2 0 1,-6 0 0-1,-6-2 0 0,-7 4 0 0,-8 3 0 7,-2 0 0 36,0 0-18-43,0 0-35 0,0 0-19 1,0 0-42-1,-7 0-48 0,-22 0-13 36,13 0-78-35,-6 0-225-1</inkml:trace>
    </iact:actionData>
  </iact:action>
  <iact:action type="add" startTime="34182">
    <iact:property name="dataType"/>
    <iact:actionData xml:id="d9">
      <inkml:trace xmlns:inkml="http://www.w3.org/2003/InkML" xml:id="stk9" contextRef="#ctx0" brushRef="#br1">25574 8225 553 0,'0'0'290'1,"0"0"-108"35,0 0-67-35,0 0-41-1,0 0 11 0,0 0-21 0,7 172-5 35,-1-110-5-34,0 4-13-1,-4-3-9 1,6 0-6-1,-6-6-1 38,1-5-15-38,-1-13-7 1,3-8-1-1,-2-2-2 0,0-5-3 40,0-2-24-40,-2-5-37 1,3-4-41 0,-1-3-63-1,-3-10-14 0,6 0-403 45</inkml:trace>
    </iact:actionData>
  </iact:action>
  <iact:action type="add" startTime="34664">
    <iact:property name="dataType"/>
    <iact:actionData xml:id="d10">
      <inkml:trace xmlns:inkml="http://www.w3.org/2003/InkML" xml:id="stk10" contextRef="#ctx0" brushRef="#br1">26560 8525 463 0,'0'0'309'1,"0"0"-119"-1,0 0-27 2,0 0-50 23,0 0 7-24,0 0-10-1,0-13-15 30,23 13-32-30,12 0-7 1,7 0 2-1,13 0-5 43,9 0-8-43,6 0 1 1,12 0-13 0,0 0-8-1,0-4-6 0,-9-1-9 59,-12 3-4-58,-15-1-5-1,-19 1-1 2,-9 2 0 0,-12 0-3-2,-6 0-26 0,0 0-48 1,0 0-70-1,-4-3-39 11,-26 3-69-6,9 0-8 61</inkml:trace>
    </iact:actionData>
  </iact:action>
  <iact:action type="add" startTime="35309">
    <iact:property name="dataType"/>
    <iact:actionData xml:id="d11">
      <inkml:trace xmlns:inkml="http://www.w3.org/2003/InkML" xml:id="stk11" contextRef="#ctx0" brushRef="#br1">27889 8678 718 0,'0'0'192'4,"0"0"4"-4,0 0-73 1,0 0-1-1,0 0-10 0,0 0-30 7,76-13-7 30,-52 13-7-37,13 0-3 0,8 0-17 0,7 0-3 0,9 0-2 34,8 0-16-34,8 0-5 0,2 0-4 0,3-3-8 40,-6-5-4-40,-7 2-2 0,-8 0-4 0,-13 6 2 1,-18-2-2-1,-13 2-3 38,-17 0-29-38,0 0-41 1,0 0-76-1,-24 0-38 0,-22 0-42 8,21 0 17-2,1 0-412 34</inkml:trace>
    </iact:actionData>
  </iact:action>
  <iact:action type="add" startTime="35875">
    <iact:property name="dataType"/>
    <iact:actionData xml:id="d12">
      <inkml:trace xmlns:inkml="http://www.w3.org/2003/InkML" xml:id="stk12" contextRef="#ctx0" brushRef="#br1">29370 8738 326 0,'0'0'334'3,"0"0"-240"-2,0 0 114-1,0 0-88 0,0 0-13 2,0 0 7 38,45 0-45-40,1 0 19 1,7 0-24-1,13-2 4 0,4 2-5 40,8 0-6-40,1 0-5 1,3 0-8-1,-2 0-16 0,-5 0-7 35,-3 0-4-35,-4 0-9 1,-3 0-6-1,-15 0 0 0,-9-2-2 4,-14-1-1 4,-9-1-5 25,-6 4-32-32,-8 0-41-1,-4 0-33 2,0 0-21-1,0 0-93 48,0 0-39-49,0 0-322 1</inkml:trace>
    </iact:actionData>
  </iact:action>
  <iact:action type="add" startTime="36389">
    <iact:property name="dataType"/>
    <iact:actionData xml:id="d13">
      <inkml:trace xmlns:inkml="http://www.w3.org/2003/InkML" xml:id="stk13" contextRef="#ctx0" brushRef="#br1">30663 9450 362 0,'0'0'126'2,"0"0"22"-1,0 0 10 25,0 0-29-25,0 0-10 0,144-171-30 0,-113 121-12 31,-1-16-11-32,-4-10-18 0,-6-16-7 0,-11-8-14 39,-9-11-7-39,0-2-10 1,-6 3-6-1,-33 6-3 0,-11 11-1 61,-5 16 0-61,-15 19-12 1,-5 18-104-1,41 40-61 0,4 0-250 1</inkml:trace>
    </iact:actionData>
  </iact:action>
  <iact:action type="add" startTime="37581">
    <iact:property name="dataType"/>
    <iact:actionData xml:id="d14">
      <inkml:trace xmlns:inkml="http://www.w3.org/2003/InkML" xml:id="stk14" contextRef="#ctx0" brushRef="#br1">26247 9651 257 0,'0'0'255'5,"0"0"-122"-4,0 0 46 36,0 0-56-37,0 0-22 0,0 0-37 0,7-2-14 0,-7 2-6 39,0 0-12-39,0 0-9 0,-22 0 4 0,-5 2-13 0,-6 13-7 37,8 1-3-37,-5-3-3 0,11 4 0 0,3-3 0 0,5 0 0 44,1 0-1-44,4-4 3 1,6 0-1-1,0 2 2 0,0-1-2 0,0 2 0 39,0 4-1-39,6 2 1 0,15-3-2 0,4 1 1 1,-2 3 0 45,0-7 2-46,-5 0 3 1,-4 1 0 0,-1-4 0 2,-3 2 2-3,-8-1 3 1,0-3 8 9,-2 3-3-7,0-3-2 27,0 5-5-29,0-1-7-1,-20-1-2 0,0-3 0 71,3-4-2-65,-1-3-2-6,4-1-18 1,1 0-66-1,6 0-49 0,7 0-92 0,0 0-397 0</inkml:trace>
    </iact:actionData>
  </iact:action>
  <iact:action type="add" startTime="38084">
    <iact:property name="dataType"/>
    <iact:actionData xml:id="d15">
      <inkml:trace xmlns:inkml="http://www.w3.org/2003/InkML" xml:id="stk15" contextRef="#ctx0" brushRef="#br1">26469 9945 609 0,'0'0'272'4,"0"0"-135"-3,0 0-48 34,0 0-72-34,0 0-13 0,0 0-4 0,39 43-18-1,-39-36-94 51,0-7-151-50,0 0-409 1</inkml:trace>
    </iact:actionData>
  </iact:action>
  <iact:action type="add" startTime="38255">
    <iact:property name="dataType"/>
    <iact:actionData xml:id="d16">
      <inkml:trace xmlns:inkml="http://www.w3.org/2003/InkML" xml:id="stk16" contextRef="#ctx0" brushRef="#br1">26457 9625 299 0,'0'0'416'1,"0"0"-246"-1,0 0-8 6,0 0-105 18,0 0-28-24,0 0-23 0,0-93-6 35,-4 93-9-33,1 0-47-2,-1 0-86 0,4 0-159 0</inkml:trace>
    </iact:actionData>
  </iact:action>
  <iact:action type="add" startTime="38693">
    <iact:property name="dataType"/>
    <iact:actionData xml:id="d17">
      <inkml:trace xmlns:inkml="http://www.w3.org/2003/InkML" xml:id="stk17" contextRef="#ctx0" brushRef="#br1">26924 9720 405 0,'0'0'196'3,"0"0"-30"-1,0 0-41 4,0 0-64 19,0 0-1-25,0 0-22 0,13-2-3 27,-39 7 5-27,4 12-10 0,-6 2-2 0,9 0-6 30,1 3 2-29,4 0-1-1,5-1-6 0,9 5-7 34,0-6-6-33,0 3-2 0,0-10-1 0,17-5 0 1,12-2-1 39,-7-6 0-41,6 0-2 0,-1 0-2 0,-1-17 2 1,-5-6 0-1,-9-3 0 44,-3 2 1-44,-4-6 0 1,0 2 1-1,-2 1 1 0,-3 8-1 1,0 2 0 42,0 12 0-43,0 2 1 1,0 3-1-1,0 0 6 0,0 3 15 0,0 31 5 38,0 14-8-38,0 9-5 1,0 3-3-1,0 9 3 0,0 0-2 52,0 2 4-50,0 0 0-2,-3 2-7 0,-7-7 1 0,-3-9-5 1,0-11-1-1,2-15-3 39,0-12 0-39,1-7-1 1,-3-9-1 0,2-3-5 0,-4 0-22 0,2-15-49 6,-1-23-34 0,7-11-17 35,7 24-150-38,0 1-346-3</inkml:trace>
    </iact:actionData>
  </iact:action>
  <iact:action type="add" startTime="39306">
    <iact:property name="dataType"/>
    <iact:actionData xml:id="d18">
      <inkml:trace xmlns:inkml="http://www.w3.org/2003/InkML" xml:id="stk18" contextRef="#ctx0" brushRef="#br1">27181 10064 203 0,'0'0'295'26,"0"0"-112"-25,0 0-17-1,0 0-82 1,0 0-8 29,0 0-27-29,27-7-11-1,-18-26-4 0,0-6-9 30,1 3 6-30,-2 2-1 0,5 3-14 0,-5 4 1 28,2 11-6-27,-5 5 2-1,2 8-2 0,-2 3 3 29,5 0 17-28,3 0 1-1,-2 11-16 0,5 20-11 30,-4-4-3-30,-2-1-1 0,1-3 0 0,-5-4-1 27,-3-5-2-25,0-4-12-1,0-3-27-1,1-5-43 27,1-2-42-26,-5 0-139 0,5 0-350 1</inkml:trace>
    </iact:actionData>
  </iact:action>
  <iact:action type="add" startTime="39707">
    <iact:property name="dataType"/>
    <iact:actionData xml:id="d19">
      <inkml:trace xmlns:inkml="http://www.w3.org/2003/InkML" xml:id="stk19" contextRef="#ctx0" brushRef="#br1">27759 9750 459 0,'0'0'75'1,"0"0"107"26,0 0-77-25,0 0-15-1,0 0-29-1,0 0-9 7,-101 50-5 17,92-23-9-23,6-1-17-1,3-6-11 25,0 0-8-22,0-12 1-3,4-6-2 0,23-2-1 24,6 0 0-23,-4-14 0-1,0-15-1 30,-10 5-1-29,-2-2 1-1,-8 13-2 0,-8 6 0 29,3 3 3-29,-4 4 1 0,0 0-1 0,0 0 4 5,0 0-1 25,0 22-1-29,0 3-2-1,0 2 0 0,0-3 1 32,0 1-1-32,0-2-1 1,0-10-16-1,0-5-48 4,0-8-82 31,5 0-109-35,0 0-301 0</inkml:trace>
    </iact:actionData>
  </iact:action>
  <iact:action type="add" startTime="40151">
    <iact:property name="dataType"/>
    <iact:actionData xml:id="d20">
      <inkml:trace xmlns:inkml="http://www.w3.org/2003/InkML" xml:id="stk20" contextRef="#ctx0" brushRef="#br1">28103 9225 443 0,'0'0'154'1,"0"0"-35"-1,0 0-45 33,0 0 4-31,0 0-17-1,7 150 0-1,-7-87-15 0,0 8-4 32,0 4-7-31,0-4-17-1,0-6-1 0,0-7-7 35,0-12-7-35,-3-8-3 0,3-7 0 1,-4-9-1-1,3-12-14 35,1-3-36-34,0-7-88 0,0 0-147-1,0-10-162 0</inkml:trace>
    </iact:actionData>
  </iact:action>
  <iact:action type="add" startTime="40386">
    <iact:property name="dataType"/>
    <iact:actionData xml:id="d21">
      <inkml:trace xmlns:inkml="http://www.w3.org/2003/InkML" xml:id="stk21" contextRef="#ctx0" brushRef="#br1">28223 9586 369 0,'0'0'140'6,"0"0"-42"19,0 0 44-24,0 0-52-1,0 0-26 30,0 0-34-30,-192-65-21 0,150 60-6 0,8-2-3 26,3 5-22-26,11 2-101 0,20 0-155 0,0 0-244 25</inkml:trace>
    </iact:actionData>
  </iact:action>
  <iact:action type="add" startTime="40684">
    <iact:property name="dataType"/>
    <iact:actionData xml:id="d22">
      <inkml:trace xmlns:inkml="http://www.w3.org/2003/InkML" xml:id="stk22" contextRef="#ctx0" brushRef="#br1">28402 9677 154 0,'0'0'387'1,"0"0"-264"0,0 0 37-1,0 0-77 24,0 0-17-23,0 0-24-1,19 139-1 4,-12-117-13 51,4 0-14-55,4-9-6 0,7-4-2 1,0-7-6-1,6-2 0 1,3 0-1-1,0-22 0 2,-7-13-5 7,-2-6-2 26,-7 0-1-34,-6 7-3-1,-4 11 3 0,-5 9 6 0,4 11 2 46,-4 3 1-45,0 0 0-1,0 0 2 1,0 28 2-1,0 8 5 0,0-2-5 41,0 2 0-40,0-3 1-1,0-1-2 0,0-6-3 0,0-7 1 0,0-9-1 40,0-3-1-38,0-7-8-2,0 0-29 0,0 1-100 0,0-1-139 41,0 0-281-41</inkml:trace>
    </iact:actionData>
  </iact:action>
  <iact:action type="add" startTime="41121">
    <iact:property name="dataType"/>
    <iact:actionData xml:id="d23">
      <inkml:trace xmlns:inkml="http://www.w3.org/2003/InkML" xml:id="stk23" contextRef="#ctx0" brushRef="#br1">28886 9964 217 0,'0'0'193'1,"0"0"-44"0,0 0 0 2,0 0-46 35,34-159-7-38,-30 127-16 1,0 1-21-1,3 3-22 0,-1 8-8 32,-3 0-8-31,0 4-13 0,-3 2-4-1,3 1-3 32,-1 4 0-31,-2 3-1 0,5 5 0-1,0 1 1 0,8 0-1 35,8 0 0-35,0 0 0 0,6 0-1 0,1 7 1 0,2 6 0 60,1-1 1-60,-2-4 0 1,3-2-1-1,-3-4 0 1,5-2 3-1,-3 0-2 0,-1 0 6 0,-6 0 3 9,-3 0 2-5,-7 0-1 38,-1 0-3-42,-4 0-5 0,-2 0-3 0,2 0 3 0,-3 0-3 5,3 0 0 39,0 0-1-44,-3 0 1 1,1 0 0-1,-5-5 0 0,-2-6-1 0,0-4 0 61,0 3 0-61,0-3-2 1,0 8 0-1,-15 1-4 0,-3 6 0 0,-1 0 4 0,-2 0 3 0,0 0 0 8,3 19 1-4,4 2 0 58,4 2 0-62,7 4 4 1,3-2 5-1,0-1 7 1,0 4 8-1,13-4 1 0,16 1 4 0,4-3-14 8,2-3-3-4,1-3-8 77,-6-8-5-76,4-4-2-5,-6-4-9 0,0 0-64 0,-21 0-75 1,-4 0-518 1</inkml:trace>
    </iact:actionData>
  </iact:action>
  <iact:action type="remove" startTime="48696">
    <iact:property name="style" value="instant"/>
    <iact:actionData xml:id="d24" ref="#d6"/>
  </iact:action>
  <iact:action type="add" startTime="48709">
    <iact:property name="dataType" value="strokeEraser"/>
    <iact:actionData xml:id="d25">
      <inkml:trace xmlns:inkml="http://www.w3.org/2003/InkML" xml:id="stk24" contextRef="#ctx0" brushRef="#br2">32127 13792 846 0,'0'0'127'16,"0"0"-4"-16,0 0-24 0,0 0-54 2,0 0-28-2,0 0-14 6,0 0-3 35,0 0-14-41,-10 0-34 2,4 0-47-2,-2 0-102 0,8-7-150 1,0-5-127 36</inkml:trace>
    </iact:actionData>
  </iact:action>
  <iact:action type="remove" startTime="49068">
    <iact:property name="style" value="instant"/>
    <iact:actionData xml:id="d26" ref="#d14"/>
  </iact:action>
  <iact:action type="add" startTime="49091">
    <iact:property name="dataType" value="strokeEraser"/>
    <iact:actionData xml:id="d27">
      <inkml:trace xmlns:inkml="http://www.w3.org/2003/InkML" xml:id="stk25" contextRef="#ctx0" brushRef="#br2">32156 12925 467 0,'0'0'315'27,"0"0"-247"-26,0 0 47-1,0 0-64 1,0 0-51 33,0 0-2-31,0 0-104 3,0 5-200-6</inkml:trace>
    </iact:actionData>
  </iact:action>
  <iact:action type="add" startTime="49469">
    <iact:property name="dataType" value="strokeEraser"/>
    <iact:actionData xml:id="d28">
      <inkml:trace xmlns:inkml="http://www.w3.org/2003/InkML" xml:id="stk26" contextRef="#ctx0" brushRef="#br2">32639 12944 420 0,'0'0'87'3,"0"0"-51"-2,0 0 24-1,0 0-60 0,0 0-80 1,0 0-134 31</inkml:trace>
    </iact:actionData>
  </iact:action>
  <iact:action type="add" startTime="49639">
    <iact:property name="dataType" value="strokeEraser"/>
    <iact:actionData xml:id="d29">
      <inkml:trace xmlns:inkml="http://www.w3.org/2003/InkML" xml:id="stk27" contextRef="#ctx0" brushRef="#br2">32595 12556 225 0,'0'0'78'3,"0"0"-78"-3,0 0-30 6,0 0-243 21</inkml:trace>
    </iact:actionData>
  </iact:action>
  <iact:action type="add" startTime="49845">
    <iact:property name="dataType" value="strokeEraser"/>
    <iact:actionData xml:id="d30">
      <inkml:trace xmlns:inkml="http://www.w3.org/2003/InkML" xml:id="stk28" contextRef="#ctx0" brushRef="#br2">32534 12909 346 0,'0'0'127'2,"0"0"4"-2,0 0-23 5,0 0-59 27,0 0-12-29,0 0-23-2,16 12-14-1,-16-12-6 0,0 0-23 37,0 0-91-36,0 0-233-1</inkml:trace>
    </iact:actionData>
  </iact:action>
  <iact:action type="add" startTime="50020">
    <iact:property name="dataType" value="strokeEraser"/>
    <iact:actionData xml:id="d31">
      <inkml:trace xmlns:inkml="http://www.w3.org/2003/InkML" xml:id="stk29" contextRef="#ctx0" brushRef="#br2">32534 12909 321 0,'88'24'225'4,"-88"-24"-178"-3,0 0 50 28,0 0-62-28,0 8-35-1,0 12-13 1,0 12-111 5,0-12-77 24,0-1-147-28</inkml:trace>
    </iact:actionData>
  </iact:action>
  <iact:action type="add" startTime="50200">
    <iact:property name="dataType" value="strokeEraser"/>
    <iact:actionData xml:id="d32">
      <inkml:trace xmlns:inkml="http://www.w3.org/2003/InkML" xml:id="stk30" contextRef="#ctx0" brushRef="#br2">32664 13281 579 0,'0'0'127'3,"0"0"42"-3,0 0-55 1,0 0-73-1,0 0-21 36,0 0-16-34,23 9-4-2,-23-9-8 1,0 0-48-1,0-4-61 38,0-8-76-35,0 2-109-1</inkml:trace>
    </iact:actionData>
  </iact:action>
  <iact:action type="add" startTime="50389">
    <iact:property name="dataType" value="strokeEraser"/>
    <iact:actionData xml:id="d33">
      <inkml:trace xmlns:inkml="http://www.w3.org/2003/InkML" xml:id="stk31" contextRef="#ctx0" brushRef="#br2">32612 12964 147 0,'0'0'559'4,"0"0"-458"-4,0 0 56 1,0 0-71-1,0 0-53 7,0 0-14 1,0-17-14-2,0 17-5 34,0 0-17-38,-1 0-38 1,-4 0-80-2,3 0-118-1,-1-3-200 0</inkml:trace>
    </iact:actionData>
  </iact:action>
  <iact:action type="remove" startTime="50584">
    <iact:property name="style" value="instant"/>
    <iact:actionData xml:id="d34" ref="#d16"/>
  </iact:action>
  <iact:action type="add" startTime="50598">
    <iact:property name="dataType" value="strokeEraser"/>
    <iact:actionData xml:id="d35">
      <inkml:trace xmlns:inkml="http://www.w3.org/2003/InkML" xml:id="stk32" contextRef="#ctx0" brushRef="#br2">32525 12623 452 0,'0'0'84'17,"0"0"11"-16,0 0-4 0,0 0-69 0,0 0-22 39,0 0-36-39,0-24-55 0,0 24-200-1</inkml:trace>
    </iact:actionData>
  </iact:action>
  <iact:action type="add" startTime="50763">
    <iact:property name="dataType" value="strokeEraser"/>
    <iact:actionData xml:id="d36">
      <inkml:trace xmlns:inkml="http://www.w3.org/2003/InkML" xml:id="stk33" contextRef="#ctx0" brushRef="#br2">32525 12623 384 0,'21'100'93'1,"-21"-87"-34"-1,0 9-59 0,0-17-53 6,0 7-157 22</inkml:trace>
    </iact:actionData>
  </iact:action>
  <iact:action type="remove" startTime="50912">
    <iact:property name="style" value="instant"/>
    <iact:actionData xml:id="d37" ref="#d15"/>
  </iact:action>
  <iact:action type="add" startTime="50919">
    <iact:property name="dataType" value="strokeEraser"/>
    <iact:actionData xml:id="d38">
      <inkml:trace xmlns:inkml="http://www.w3.org/2003/InkML" xml:id="stk34" contextRef="#ctx0" brushRef="#br2">32564 13029 560 0,'0'0'90'8,"0"0"-12"-7,0 0-11-1,0 0-51 1,0 0-14 27,0 0-2-27,28-12-23-1,-28 12-108 1,0 0-123 22</inkml:trace>
    </iact:actionData>
  </iact:action>
  <iact:action type="add" startTime="51052">
    <iact:property name="dataType" value="strokeEraser"/>
    <iact:actionData xml:id="d39">
      <inkml:trace xmlns:inkml="http://www.w3.org/2003/InkML" xml:id="stk35" contextRef="#ctx0" brushRef="#br2">32564 13029 489 0,'48'5'201'1,"-41"-5"-117"-1,-4 0 50 25,-3 0-89-24,0 0-41-1,0 0-4 1,0 2-44 24,0-2-71-24,0 7-205 0</inkml:trace>
    </iact:actionData>
  </iact:action>
  <iact:action type="remove" startTime="51392">
    <iact:property name="style" value="instant"/>
    <iact:actionData xml:id="d40" ref="#d18"/>
  </iact:action>
  <iact:action type="add" startTime="51339">
    <iact:property name="dataType" value="strokeEraser"/>
    <iact:actionData xml:id="d41">
      <inkml:trace xmlns:inkml="http://www.w3.org/2003/InkML" xml:id="stk36" contextRef="#ctx0" brushRef="#br2">33169 13111 519 0,'0'0'154'3,"0"0"1"20,0 0-57-21,0 0-58-2,0 0-23 26,0 0-17-25,40 0 0 7,-40 0-26-8,0 0-61 2,0 0-69 26,0 0-173-27</inkml:trace>
    </iact:actionData>
  </iact:action>
  <iact:action type="add" startTime="51523">
    <iact:property name="dataType" value="strokeEraser"/>
    <iact:actionData xml:id="d42">
      <inkml:trace xmlns:inkml="http://www.w3.org/2003/InkML" xml:id="stk37" contextRef="#ctx0" brushRef="#br2">33169 13111 471 0,'192'-79'160'2,"-182"79"-40"-2,-7 0 7 0,-1 0-102 31,4 0-16-30,-3 0-9 1,1 0-16-2,-4 0-57 0,0 0-79 28,0 0-170-25</inkml:trace>
    </iact:actionData>
  </iact:action>
  <iact:action type="add" startTime="51671">
    <iact:property name="dataType" value="strokeEraser"/>
    <iact:actionData xml:id="d43">
      <inkml:trace xmlns:inkml="http://www.w3.org/2003/InkML" xml:id="stk38" contextRef="#ctx0" brushRef="#br2">33450 13036 314 0,'0'0'185'1,"0"0"-119"-1,0 0 32 33,0 0-59-32,0 0-35 1,0 0-4-1,-55 119-2-1,31-115-19 35,-2 0-55-31,17-4-147 0,0 0-151 0</inkml:trace>
    </iact:actionData>
  </iact:action>
  <iact:action type="remove" startTime="51843">
    <iact:property name="style" value="instant"/>
    <iact:actionData xml:id="d44" ref="#d17"/>
  </iact:action>
  <iact:action type="add" startTime="51853">
    <iact:property name="dataType" value="strokeEraser"/>
    <iact:actionData xml:id="d45">
      <inkml:trace xmlns:inkml="http://www.w3.org/2003/InkML" xml:id="stk39" contextRef="#ctx0" brushRef="#br2">33072 13168 379 0,'0'0'133'11,"0"0"8"-11,0 0-42 1,0 0-53 3,0 0-5 5,0 0-11 17,-10 0-15-21,9 0-15-5,1 0-16 0,-3 0-39 30,3 0-67-29,0 0-123 1,0-5-142 0</inkml:trace>
    </iact:actionData>
  </iact:action>
  <iact:action type="add" startTime="52034">
    <iact:property name="dataType" value="strokeEraser"/>
    <iact:actionData xml:id="d46">
      <inkml:trace xmlns:inkml="http://www.w3.org/2003/InkML" xml:id="stk40" contextRef="#ctx0" brushRef="#br2">33072 13168 442 0,'49'-142'114'2,"-33"140"29"-2,-5-5-71 35,0 7 8-33,6 0-42-2,-3 0-33 0,7 0-5 1,8 0-56 3,-18 0-157 26</inkml:trace>
    </iact:actionData>
  </iact:action>
  <iact:action type="remove" startTime="52211">
    <iact:property name="style" value="instant"/>
    <iact:actionData xml:id="d47" ref="#d19"/>
  </iact:action>
  <iact:action type="add" startTime="52219">
    <iact:property name="dataType" value="strokeEraser"/>
    <iact:actionData xml:id="d48">
      <inkml:trace xmlns:inkml="http://www.w3.org/2003/InkML" xml:id="stk41" contextRef="#ctx0" brushRef="#br2">33835 12993 566 0,'0'0'103'10,"0"0"7"-10,0 0-37 1,0 0-56 3,0 0-17 26,0 0-1-28,31-10-33-2,-31 4-43 0,0 0-39 4,0 4-113 23,0 2-120-26</inkml:trace>
    </iact:actionData>
  </iact:action>
  <iact:action type="add" startTime="52354">
    <iact:property name="dataType" value="strokeEraser"/>
    <iact:actionData xml:id="d49">
      <inkml:trace xmlns:inkml="http://www.w3.org/2003/InkML" xml:id="stk42" contextRef="#ctx0" brushRef="#br2">33835 12993 321 0,'35'-26'279'2,"-26"26"-163"-2,-7-3 27 30,1 3-65-28,-1-3-27-2,5-1-24 0,3 4-21 33,-5 0-6-31,5 0-5-2,-3 0-60 0,-3 0-113 1,3 0-279 35</inkml:trace>
    </iact:actionData>
  </iact:action>
  <iact:action type="remove" startTime="52521">
    <iact:property name="style" value="instant"/>
    <iact:actionData xml:id="d50" ref="#d20"/>
  </iact:action>
  <iact:action type="add" startTime="52531">
    <iact:property name="dataType" value="strokeEraser"/>
    <iact:actionData xml:id="d51">
      <inkml:trace xmlns:inkml="http://www.w3.org/2003/InkML" xml:id="stk43" contextRef="#ctx0" brushRef="#br2">34176 12868 615 0,'0'0'125'12,"0"0"19"-10,0 0-27-2,0 0-73 29,0 0-9-28,0 0-18-1,30-7-13 1,-30 7-4 5,0 0-14 23,0 0-38-28,0 0-82-1,0 0-123 0,0 0-72 29</inkml:trace>
    </iact:actionData>
  </iact:action>
  <iact:action type="add" startTime="52663">
    <iact:property name="dataType" value="strokeEraser"/>
    <iact:actionData xml:id="d52">
      <inkml:trace xmlns:inkml="http://www.w3.org/2003/InkML" xml:id="stk44" contextRef="#ctx0" brushRef="#br2">34176 12868 267 0,'74'7'199'23,"-72"-7"-36"-22,-2 0-7 0,2 0-65 3,-2 0-42 20,0 0-17-23,0 0-23 0,0 0-9 23,0 0-12-23,0 0-50-1,0 0-85 0,0-10 11 29,0-3-150-28</inkml:trace>
    </iact:actionData>
  </iact:action>
  <iact:action type="remove" startTime="52852">
    <iact:property name="style" value="instant"/>
    <iact:actionData xml:id="d53" ref="#d21"/>
  </iact:action>
  <iact:action type="add" startTime="52859">
    <iact:property name="dataType" value="strokeEraser"/>
    <iact:actionData xml:id="d54">
      <inkml:trace xmlns:inkml="http://www.w3.org/2003/InkML" xml:id="stk45" contextRef="#ctx0" brushRef="#br2">34258 12753 238 0,'0'0'126'9,"0"0"-59"-7,0 0 43-1,0 0-74 25,0 0-11-23,0 0-15-2,-13 5-9-1,5-5-1 26,-3 0-27-23,6-5-60-3,5 0-66 0,0-4-193 30</inkml:trace>
    </iact:actionData>
  </iact:action>
  <iact:action type="add" startTime="53035">
    <iact:property name="dataType" value="strokeEraser"/>
    <iact:actionData xml:id="d55">
      <inkml:trace xmlns:inkml="http://www.w3.org/2003/InkML" xml:id="stk46" contextRef="#ctx0" brushRef="#br2">34258 12753 209 0,'-44'-137'367'2,"54"137"-179"-2,0 0 11 0,-4 0-95 23,-1 0-37-22,0 0-15-1,-5 0-26 23,0 0-21-20,2 0-5-3,-2 0-1 25,2 0-37-24,-2 0-127 0,4 3-198-1</inkml:trace>
    </iact:actionData>
  </iact:action>
  <iact:action type="remove" startTime="53242">
    <iact:property name="style" value="instant"/>
    <iact:actionData xml:id="d56" ref="#d22"/>
  </iact:action>
  <iact:action type="add" startTime="53251">
    <iact:property name="dataType" value="strokeEraser"/>
    <iact:actionData xml:id="d57">
      <inkml:trace xmlns:inkml="http://www.w3.org/2003/InkML" xml:id="stk47" contextRef="#ctx0" brushRef="#br2">34687 12818 561 0,'0'0'91'10,"0"0"71"-10,0 0-63 1,0 0-62 0,0 0-17 6,0 0-17 20,59 50-3-24,-59-45-5-3,0-3-27 0,0 5-84 27,0-2-79-23,0-5-62-3</inkml:trace>
    </iact:actionData>
  </iact:action>
  <iact:action type="add" startTime="53375">
    <iact:property name="dataType" value="strokeEraser"/>
    <iact:actionData xml:id="d58">
      <inkml:trace xmlns:inkml="http://www.w3.org/2003/InkML" xml:id="stk48" contextRef="#ctx0" brushRef="#br2">34687 12818 278 0,'110'103'168'25,"-106"-103"-14"-24,6 0-26-1,-4 0-34 3,1 0-14 18,-5 0-30-18,-2 0-24-3,3 0-16 23,-1 0-10-22,3 4-29-1,2 1-82 29,-2-2-137-24,-3 1-313-5</inkml:trace>
    </iact:actionData>
  </iact:action>
  <iact:action type="add" startTime="53567">
    <iact:property name="dataType" value="strokeEraser"/>
    <iact:actionData xml:id="d59">
      <inkml:trace xmlns:inkml="http://www.w3.org/2003/InkML" xml:id="stk49" contextRef="#ctx0" brushRef="#br2">35089 12917 398 0,'0'0'219'4,"0"0"-102"-4,0 0 22 27,0 0-89-25,0 0-16-1,0 0-9-1,28-6-15 26,-28 6-6-25,0 0-4 1,0 0-4-1,0 0-44 24,0 0-79-23,0-5-59-2,0 3-55 22,0-7-4-19</inkml:trace>
    </iact:actionData>
  </iact:action>
  <iact:action type="remove" startTime="53710">
    <iact:property name="style" value="instant"/>
    <iact:actionData xml:id="d60" ref="#d23"/>
  </iact:action>
  <iact:action type="add" startTime="53709">
    <iact:property name="dataType" value="strokeEraser"/>
    <iact:actionData xml:id="d61">
      <inkml:trace xmlns:inkml="http://www.w3.org/2003/InkML" xml:id="stk50" contextRef="#ctx0" brushRef="#br2">35089 12917 90 0,'53'-63'200'7,"-37"61"-56"-6,-3-4 14 1,-2 1-54 26,2-1-23-27,-1 0-16 0,-3 4-28-1,2 0-30 24,-1 2-7-23,5 0-5 0,4 0-66 20,-11 0-101-19,5 2-222-2</inkml:trace>
    </iact:actionData>
  </iact:action>
  <iact:action type="add" startTime="53876">
    <iact:property name="dataType" value="strokeEraser"/>
    <iact:actionData xml:id="d62">
      <inkml:trace xmlns:inkml="http://www.w3.org/2003/InkML" xml:id="stk51" contextRef="#ctx0" brushRef="#br2">35547 12906 447 0,'0'0'129'2,"0"0"-10"-2,0 0-4 5,0 0-57 19,0 0-21-22,0 0-25-2,35 15-12 4,-35-15-1 23,0 0-17-24,-12 0-86-3,7 0-170 0,0 0-182 24</inkml:trace>
    </iact:actionData>
  </iact:action>
  <iact:action type="remove" startTime="54120">
    <iact:property name="style" value="instant"/>
    <iact:actionData xml:id="d63" ref="#d12"/>
  </iact:action>
  <iact:action type="add" startTime="54125">
    <iact:property name="dataType" value="strokeEraser"/>
    <iact:actionData xml:id="d64">
      <inkml:trace xmlns:inkml="http://www.w3.org/2003/InkML" xml:id="stk52" contextRef="#ctx0" brushRef="#br2">35547 11871 137 0,'0'0'28'8,"0"0"30"-8,0 0 67 1,0 0-27 25,0 0 52-25,0 0-25 0,0-79-48-1,0 96-58 25,0 5-5-24,0-3-14 0,0-2 0-1,0-6-29 21,0-1-62-18,0-8-56-2,0-2-70 22</inkml:trace>
    </iact:actionData>
  </iact:action>
  <iact:action type="add" startTime="54309">
    <iact:property name="dataType" value="strokeEraser"/>
    <iact:actionData xml:id="d65">
      <inkml:trace xmlns:inkml="http://www.w3.org/2003/InkML" xml:id="stk53" contextRef="#ctx0" brushRef="#br2">35547 11871 380 0,'85'10'138'3,"-73"-10"11"22,-2 0-25-24,0 0-76-1,1 0-36 24,4 2-12-22,0 13-30 0,-9-8-45-2,2 3-219 6</inkml:trace>
    </iact:actionData>
  </iact:action>
  <iact:action type="remove" startTime="54509">
    <iact:property name="style" value="instant"/>
    <iact:actionData xml:id="d66" ref="#d13"/>
  </iact:action>
  <iact:action type="add" startTime="54519">
    <iact:property name="dataType" value="strokeEraser"/>
    <iact:actionData xml:id="d67">
      <inkml:trace xmlns:inkml="http://www.w3.org/2003/InkML" xml:id="stk54" contextRef="#ctx0" brushRef="#br2">37010 11994 405 0,'0'0'45'12,"0"0"81"-11,0 0 17 28,0 0-71-27,0 0-43-1,0 0-9-1,65 15-16 42,-65-11-4-40,0 8-5-1,-10-1-28-1,-7 0-66 0,13-11-93 0,-5 0-95 42</inkml:trace>
    </iact:actionData>
  </iact:action>
  <iact:action type="remove" startTime="55032">
    <iact:property name="style" value="instant"/>
    <iact:actionData xml:id="d68" ref="#d11"/>
  </iact:action>
  <iact:action type="add" startTime="55039">
    <iact:property name="dataType" value="strokeEraser"/>
    <iact:actionData xml:id="d69">
      <inkml:trace xmlns:inkml="http://www.w3.org/2003/InkML" xml:id="stk55" contextRef="#ctx0" brushRef="#br2">34574 11765 648 0,'0'0'162'8,"0"0"-50"-7,0 0-18-1,0 0-77 0,0 0-17 1,0 0-10 6,0 0-76 21,-20 66-224-27</inkml:trace>
    </iact:actionData>
  </iact:action>
  <iact:action type="add" startTime="55453">
    <iact:property name="dataType" value="strokeEraser"/>
    <iact:actionData xml:id="d70">
      <inkml:trace xmlns:inkml="http://www.w3.org/2003/InkML" xml:id="stk56" contextRef="#ctx0" brushRef="#br2">33264 11825 539 0,'0'0'120'1,"0"0"44"0,0 0-36 3,0 0-99 26,0 0-24-29,0 0-5-1,-40-2-34 0,35 2-111 24,-5 0-301-23</inkml:trace>
    </iact:actionData>
  </iact:action>
  <iact:action type="add" startTime="55871">
    <iact:property name="dataType" value="strokeEraser"/>
    <iact:actionData xml:id="d71">
      <inkml:trace xmlns:inkml="http://www.w3.org/2003/InkML" xml:id="stk57" contextRef="#ctx0" brushRef="#br2">31874 11804 313 0,'0'0'167'5,"0"0"-77"-4,0 0-45 6,0 0-45 29,0 0-24-27,0 0-124-7,-36 0-229-2</inkml:trace>
    </iact:actionData>
  </iact:action>
  <iact:action type="remove" startTime="56120">
    <iact:property name="style" value="instant"/>
    <iact:actionData xml:id="d72" ref="#d9"/>
  </iact:action>
  <iact:action type="add" startTime="56126">
    <iact:property name="dataType" value="strokeEraser"/>
    <iact:actionData xml:id="d73">
      <inkml:trace xmlns:inkml="http://www.w3.org/2003/InkML" xml:id="stk58" contextRef="#ctx0" brushRef="#br2">31584 11842 535 0,'0'0'143'8,"0"0"-71"-7,0 0-41 0,0 0-31 3,0 0-14 21,0 0-53-24,0 0-107 0,-7 79-103 3</inkml:trace>
    </iact:actionData>
  </iact:action>
  <iact:action type="add" startTime="56254">
    <iact:property name="dataType" value="strokeEraser"/>
    <iact:actionData xml:id="d74">
      <inkml:trace xmlns:inkml="http://www.w3.org/2003/InkML" xml:id="stk59" contextRef="#ctx0" brushRef="#br2">31584 11842 432 0,'-33'118'271'2,"39"-118"-137"27,-2 0-2-27,-1 0-83-1,-3 0-35-1,0 0-14 47,3 0-28-44,-3-3-92-2,0 3-283-1</inkml:trace>
    </iact:actionData>
  </iact:action>
  <iact:action type="remove" startTime="56427">
    <iact:property name="style" value="instant"/>
    <iact:actionData xml:id="d75" ref="#d8"/>
  </iact:action>
  <iact:action type="add" startTime="56435">
    <iact:property name="dataType" value="strokeEraser"/>
    <iact:actionData xml:id="d76">
      <inkml:trace xmlns:inkml="http://www.w3.org/2003/InkML" xml:id="stk60" contextRef="#ctx0" brushRef="#br2">31580 11798 255 0,'0'0'247'9,"0"0"-145"-8,0 0 2 3,0 0-44 3,0 0-33 25,0 0-27-31,24-73 0 0,-24 70-80-1,0 3-230 5</inkml:trace>
    </iact:actionData>
  </iact:action>
  <iact:action type="add" startTime="56598">
    <iact:property name="dataType" value="strokeEraser"/>
    <iact:actionData xml:id="d77">
      <inkml:trace xmlns:inkml="http://www.w3.org/2003/InkML" xml:id="stk61" contextRef="#ctx0" brushRef="#br2">31580 11798 517 0,'79'-181'89'4,"-72"176"40"-3,4 0-37 39,-3 2-17-38,-1-1-4-2,5 4-35 0,3 0-27 0,9 0-9 0,9 0-38 36,16 7-113-33,-24-2-87-2,2 0-279 0</inkml:trace>
    </iact:actionData>
  </iact:action>
  <iact:action type="remove" startTime="56793">
    <iact:property name="style" value="instant"/>
    <iact:actionData xml:id="d78" ref="#d10"/>
  </iact:action>
  <iact:action type="add" startTime="56800">
    <iact:property name="dataType" value="strokeEraser"/>
    <iact:actionData xml:id="d79">
      <inkml:trace xmlns:inkml="http://www.w3.org/2003/InkML" xml:id="stk62" contextRef="#ctx0" brushRef="#br2">33003 11744 538 0,'0'0'126'11,"0"0"26"-10,0 0-15 0,0 0-85 4,0 0-25 32,0 0-27-35,63 12-6-1,-76-12-7-1,-13 0-44 0,10 0-107 30,-1 0-165-29</inkml:trace>
    </iact:actionData>
  </iact:action>
  <iact:action type="add" startTime="57260">
    <iact:property name="dataType" value="strokeEraser"/>
    <iact:actionData xml:id="d80">
      <inkml:trace xmlns:inkml="http://www.w3.org/2003/InkML" xml:id="stk63" contextRef="#ctx0" brushRef="#br2">30990 11564 731 0,'0'0'174'24,"0"0"-66"-23,0 0-12-1,0 0-76 23,0 0-20-21,0 0-3-2,37-18-52 0,-34 18-157 25</inkml:trace>
    </iact:actionData>
  </iact:action>
  <iact:action type="remove" startTime="57893">
    <iact:property name="style" value="instant"/>
    <iact:actionData xml:id="d81" ref="#d7"/>
  </iact:action>
  <iact:action type="add" startTime="57903">
    <iact:property name="dataType" value="strokeEraser"/>
    <iact:actionData xml:id="d82">
      <inkml:trace xmlns:inkml="http://www.w3.org/2003/InkML" xml:id="stk64" contextRef="#ctx0" brushRef="#br2">30951 12013 648 0,'0'0'92'14,"0"0"16"-12,0 0-40-1,0 0-57 3,0 0-11 41,0 0-7-43,0 0-74-2,0-7-197 1</inkml:trace>
    </iact:actionData>
  </iact:action>
  <iact:action type="add" startTime="60015">
    <iact:property name="dataType" value="strokeEraser"/>
    <iact:actionData xml:id="d83">
      <inkml:trace xmlns:inkml="http://www.w3.org/2003/InkML" xml:id="stk65" contextRef="#ctx0" brushRef="#br2">21980 8924 660 0,'0'0'218'3,"0"0"-189"23,0 0 27-25,0 0-56-1,0 0-56 0,0 0-208 29</inkml:trace>
    </iact:actionData>
  </iact:action>
  <iact:action type="remove" startTime="60290">
    <iact:property name="style" value="instant"/>
    <iact:actionData xml:id="d84" ref="#d0"/>
  </iact:action>
  <iact:action type="add" startTime="60295">
    <iact:property name="dataType" value="strokeEraser"/>
    <iact:actionData xml:id="d85">
      <inkml:trace xmlns:inkml="http://www.w3.org/2003/InkML" xml:id="stk66" contextRef="#ctx0" brushRef="#br2">22141 9150 137 0,'0'0'48'8,"0"0"-10"-6,0 0 26 27,0 0-21-28,0 0 18 0,0 0 14-1,0-55-10 7,0 45 4 0,0-4-1 2,0 2-9 60,0 2-8-68,0 4-29-1,0 2-21 1,0 4-1 3,0 0-49-2,0 0-159 0</inkml:trace>
    </iact:actionData>
  </iact:action>
  <iact:action type="add" startTime="60732">
    <iact:property name="dataType" value="strokeEraser"/>
    <iact:actionData xml:id="d86">
      <inkml:trace xmlns:inkml="http://www.w3.org/2003/InkML" xml:id="stk67" contextRef="#ctx0" brushRef="#br2">22606 9566 564 0,'0'0'68'5,"0"0"-15"-3,0 0-53 5,0 0-25 29,0 0-107-35,0 0-298 0</inkml:trace>
    </iact:actionData>
  </iact:action>
  <iact:action type="remove" startTime="61035">
    <iact:property name="style" value="instant"/>
    <iact:actionData xml:id="d87" ref="#d1"/>
  </iact:action>
  <iact:action type="add" startTime="61041">
    <iact:property name="dataType" value="strokeEraser"/>
    <iact:actionData xml:id="d88">
      <inkml:trace xmlns:inkml="http://www.w3.org/2003/InkML" xml:id="stk68" contextRef="#ctx0" brushRef="#br2">23856 9944 550 0,'0'0'227'8,"0"0"-130"-7,0 0 24-1,0 0-52 0,0 0-26 2,0 0-15 39,32 0-18-41,-32 0-10 2,0 0-4 0,5 0-42-1,-2 0-69 0,-1 0-136 0,1 0-76 46</inkml:trace>
    </iact:actionData>
  </iact:action>
  <iact:action type="remove" startTime="61661">
    <iact:property name="style" value="instant"/>
    <iact:actionData xml:id="d89" ref="#d2"/>
  </iact:action>
  <iact:action type="add" startTime="61669">
    <iact:property name="dataType" value="strokeEraser"/>
    <iact:actionData xml:id="d90">
      <inkml:trace xmlns:inkml="http://www.w3.org/2003/InkML" xml:id="stk69" contextRef="#ctx0" brushRef="#br2">26712 7971 318 0,'0'0'251'12,"0"0"-138"-10,0 0 37-2,0 0-70 36,0 0-52-34,0 0-14-2,0 0-14 0,52 14-19 0,-52-3-94 38,0 2-216-38</inkml:trace>
    </iact:actionData>
  </iact:action>
  <iact:action type="add" startTime="62008">
    <iact:property name="dataType" value="strokeEraser"/>
    <iact:actionData xml:id="d91">
      <inkml:trace xmlns:inkml="http://www.w3.org/2003/InkML" xml:id="stk70" contextRef="#ctx0" brushRef="#br2">28144 8452 447 0,'0'0'255'3,"0"0"-183"-3,0 0 24 31,0 0-64-28,0 0-26-3,0 0-4 1,0 0-2 3,21 28-32 33,-21-17-120-35,0-3-223-2</inkml:trace>
    </iact:actionData>
  </iact:action>
  <iact:action type="remove" startTime="62377">
    <iact:property name="style" value="instant"/>
    <iact:actionData xml:id="d92" ref="#d3"/>
  </iact:action>
  <iact:action type="add" startTime="62304">
    <iact:property name="dataType" value="strokeEraser"/>
    <iact:actionData xml:id="d93">
      <inkml:trace xmlns:inkml="http://www.w3.org/2003/InkML" xml:id="stk71" contextRef="#ctx0" brushRef="#br2">28207 8752 463 0,'0'0'103'3,"0"0"-31"1,0 0 28 18,0 0-65-20,0 0-20-2,0 0-8 5,0 7-6 27,0 2-1-31,-4 1-6-1,-3-2-103 0,-2-4-90 11,8 1-91-9</inkml:trace>
    </iact:actionData>
  </iact:action>
  <iact:action type="add" startTime="62479">
    <iact:property name="dataType" value="strokeEraser"/>
    <iact:actionData xml:id="d94">
      <inkml:trace xmlns:inkml="http://www.w3.org/2003/InkML" xml:id="stk72" contextRef="#ctx0" brushRef="#br2">28207 8752 270 0,'-94'136'210'2,"106"-145"-38"25,-5 4-9-24,5 2-67-3,-8 3-21 1,4 0-31 26,-5 0-34-26,-3 0-10 0,6 0-27-1,-3 8-70 27,0 3-169-23,-3 0-126-1</inkml:trace>
    </iact:actionData>
  </iact:action>
  <iact:action type="add" startTime="63067">
    <iact:property name="dataType" value="strokeEraser"/>
    <iact:actionData xml:id="d95">
      <inkml:trace xmlns:inkml="http://www.w3.org/2003/InkML" xml:id="stk73" contextRef="#ctx0" brushRef="#br2">37103 9309 324 0,'0'0'41'2,"0"0"13"-2,0 0-50 0,0 0-4 0,0 0-103 4</inkml:trace>
    </iact:actionData>
  </iact:action>
  <iact:action type="remove" startTime="63227">
    <iact:property name="style" value="instant"/>
    <iact:actionData xml:id="d96" ref="#d4"/>
  </iact:action>
  <iact:action type="add" startTime="63231">
    <iact:property name="dataType" value="strokeEraser"/>
    <iact:actionData xml:id="d97">
      <inkml:trace xmlns:inkml="http://www.w3.org/2003/InkML" xml:id="stk74" contextRef="#ctx0" brushRef="#br2">37518 9479 510 0,'0'0'102'5,"0"0"29"-5,0 0-61 1,0 0-60 27,0 0-10-28,0 0-42 1,21-7-104-1,-21 7-234 30</inkml:trace>
    </iact:actionData>
  </iact:action>
  <iact:action type="remove" startTime="63479">
    <iact:property name="style" value="instant"/>
    <iact:actionData xml:id="d98" ref="#d5"/>
  </iact:action>
  <iact:action type="add" startTime="63413">
    <iact:property name="dataType" value="strokeEraser"/>
    <iact:actionData xml:id="d99">
      <inkml:trace xmlns:inkml="http://www.w3.org/2003/InkML" xml:id="stk75" contextRef="#ctx0" brushRef="#br2">38046 9741 372 0,'0'0'169'2,"0"0"-25"-1,0 0 0-1,0 0-65 0,0 0-54 46,0 0-22-39,132 36-3 10,-132-5-42-13,5 13-116-3,-5-18-157 0</inkml:trace>
    </iact:actionData>
  </iact:action>
  <iact:action type="add" startTime="63592">
    <iact:property name="dataType" value="strokeEraser"/>
    <iact:actionData xml:id="d100">
      <inkml:trace xmlns:inkml="http://www.w3.org/2003/InkML" xml:id="stk76" contextRef="#ctx0" brushRef="#br2">38441 10392 384 0,'0'0'193'5,"0"0"-86"-5,0 0 40 1,0 0-87-1,0 0-56 0,0 0-4 7,30 57-8 2,-30-48-42-6,0-3-74 6,-4-1-164 60</inkml:trace>
    </iact:actionData>
  </iact:action>
  <iact:action type="add" startTime="68400">
    <iact:property name="dataType"/>
    <iact:actionData xml:id="d101">
      <inkml:trace xmlns:inkml="http://www.w3.org/2003/InkML" xml:id="stk77" contextRef="#ctx0" brushRef="#br0">28608 10432 446 0,'0'0'143'4,"0"0"60"-4,0 0-52 8,0 0-55 28,0 0-30-35,42-146-13-1,-84 146 1 0,-35 0-7 0,-26 12 23 46,-26 45-11-46,-13 20-16 1,-2 21-18-1,0 20-2 0,19 14-8 1,12 15 1 66,15 6 1-66,24 6 4-1,19 2 12 3,19 2 1-1,22 0 10-2,14-2 3 0,19-7-12 0,54-18-4 1,44-21-7-1,33-20-8 26,33-29-11-23,36-39-3-3,20-27-2 0,19-74 1 11,-1-70-1-6,-14-44 2 64,-47-30 2-68,-52-20 6 0,-60-13-4 0,-58-9-4 2,-26-2-1-2,-55 19-2-1,-55 31 1 0,-34 35-5 0,-20 31-18 0,-21 28-115 6,-14 22-24 2,122 96-74 2,9 0-99-6</inkml:trace>
    </iact:actionData>
  </iact:action>
  <iact:action type="add" startTime="69659">
    <iact:property name="dataType"/>
    <iact:actionData xml:id="d102">
      <inkml:trace xmlns:inkml="http://www.w3.org/2003/InkML" xml:id="stk78" contextRef="#ctx0" brushRef="#br0">28701 12410 338 0,'0'0'139'2,"0"0"38"-1,0 0-7-1,0 0-55 0,0 0-26 36,0 0-10-36,140 41-17 0,-112-33-5 0,5 8-4 0,-7 3 6 47,5 11 5-45,2 11-31-2,8 9 1 0,-2 13-4 0,-4 8-4 1,1 4-7 66,-8 9-7-62,-3 0-1-4,-11 1 1-1,-4 3-4 1,-7 4 1-1,0 1-1 0,-3-2-3 0,0-2 1 0,0 0 2 1,0 0-3 72,0 10-1-73,0 4 1 0,0 10 0 1,0-1 4-1,0 1-1 0,0-3-1 1,0-4 0-1,-6 0-1 2,-5 4 6 0,-2 0-7 0,-2-7-3 18,-1 1 1-20,-2-9 1 0,0 0-2 10,-4-9-1-3,-2-4 0 15,2 1 0-20,-5-7 1-2,3-7-1 68,0-7 0-63,6-8 1-5,0-4 0 0,3-1 0 1,3-2 1-1,-1-6-1 0,0-8 1 2,-2-3 1 0,2 0-2-1,3 0 0 0,-2-4-2 13,-4-3 1-10,5 2-1 9,1-4 1-12,-1-4-1 6,4-3 0-1,-2-3-1 61,-1 3 1-64,-2-1 0-3,0 7 1 5,0 4-1-5,-3 5 1 0,-2 5-1 0,9-10 0 0,0-7 0 0,5-6 0 6,0-11-1-6,3 0-3 77,-7 0-3-75,-6-6-6-1,-1-38-5 2,-4-15 18-3,-5-7 1 1,6 3 1-1,-7 8 2 0,6 12-3 0,0 3 1 1,1 8-2-1,5 8 1 5,1 1-1 66,5 10 0-71,2 11 0 1,1 2 1 1,3 0 0-1,0 0 1 0,0 0 4-1,0 0 0 0,0 0 6 0,0 0 29 1,0 14 12 4,0 18-29 42,20 15-18-45,3 7 3-2,-4 3 7 1,5 4-1-1,-2-1-2 0,-1-1-2 3,0-11 2 30,-3-10 1-33,-1-11 0 1,-3-10 4 0,-1-12 1 0,10-5 3 37,8 0-10-37,8-5-8-1,16-33-1 0,-1-15 2 0,6-7-5 37,-2 2 0-37,0 5 0 0,-14 10 0 0,-13 19 0 0,-12 12-24 38,-16 12-77-36,-3 0-76-2,-5 0-89 0,-22 0-82 0,-7 0-209 43</inkml:trace>
    </iact:actionData>
  </iact:action>
  <iact:action type="add" startTime="70922">
    <iact:property name="dataType"/>
    <iact:actionData xml:id="d103">
      <inkml:trace xmlns:inkml="http://www.w3.org/2003/InkML" xml:id="stk79" contextRef="#ctx0" brushRef="#br0">28569 16523 486 0,'0'0'134'3,"0"0"67"0,0 0-84 36,0 0-37-38,0 0-12-1,0 0-16 1,-67-147-13-1,-3 140-1 4,-18 7 15 33,-23 0-21-36,-15 12 12-1,-15 35 5 0,5 19-6 0,6 20-7 40,11 27 4-39,22 31 7-1,21 21 9 1,25 18 0-1,20 12 0 41,31 1-2-41,0-4-12 0,78-14-9 1,54-19-5-1,47-25-4 0,43-25-12 8,43-42-7 2,20-47 3-6,11-25-3 2,-11-89-1 50,-38-50 0-56,-50-42-4 4,-59-33-3-4,-60-25 0 0,-57-15 0 0,-21 7 0 0,-59 26-2 2,-45 19-52 5,-30 36-116 5,55 147-47-9,2 12-130 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34:18.420"/>
    </inkml:context>
    <inkml:brush xml:id="br0">
      <inkml:brushProperty name="width" value="0.05292" units="cm"/>
      <inkml:brushProperty name="height" value="0.05292" units="cm"/>
      <inkml:brushProperty name="color" value="#FF0000"/>
    </inkml:brush>
  </inkml:definitions>
  <iact:action type="add" startTime="7789">
    <iact:property name="dataType"/>
    <iact:actionData xml:id="d0">
      <inkml:trace xmlns:inkml="http://www.w3.org/2003/InkML" xml:id="stk0" contextRef="#ctx0" brushRef="#br0">18199 12010 485 0,'0'0'340'2,"0"0"-210"2,0 0 12 22,0 0-53-25,0 0-6 0,0 0 6 1,0 0 0 24,0 0-7-26,0 0 6 0,0 0-8 27,167 0-12-27,-121 0-4 1,4 0-18-1,5 0 1 92,7 0-11-92,-5 0-2 0,3-3-4 1,2-6-5-1,-2 2-25 0,5-1 0 0,-6 3 0 0,4-1 0 2,-6 3 0-2,-2 3 0 0,0-3 0 0,-1 3 0 2,4 0 0 7,2-2 0 7,4-4 0-15,1 0 0 7,-5 1 0-6,-2 0 0 52,-6 2 0-52,-4-3 0-1,2 4 0 3,-1-1 0-2,5-2 0-2,-2-2 0 0,-6 3 0 1,7-4 0 75,-7 3 0-76,4-5 0 1,-2 6 0 1,-1-5 0 2,3 3 0-4,2-2 0 0,-3 0 0 0,5 3 0 0,-6-1 0 0,-2 0 0 5,-3 6 0-5,-4-1 0 64,4 1 0-58,3 0 0-6,2 0 0 0,1 0 0 1,-3 0 0 0,-1 0 0-1,1 0 0 0,-1-4 0 0,2 2 0 12,1 2 0-12,-2 0 0 9,8 0 0-1,-3 0 0-4,7 0 0 3,-1 0 0 64,0 0 0-71,2 0 0 0,-1 0 0 1,-3 0 0-1,-3 0 0 0,-7 0 0 2,-1 0 0 1,-3 0 0-2,-4 0 0 1,-5 0 0 9,9 0 0-9,-2 0 0 11,11 0 0-11,3 0 0 4,8 0 0 2,7 0 0 59,-2 0 0-67,2 0 0 0,-6 0 0 0,3 0 0 1,-5 0 0 0,5 0 0-1,1-6 0 1,2-5 0-1,7 3 0 6,1 3 0 0,6-6 0 11,-6 6 0-13,2-5 0 4,-1 6 0-6,2 1 0 6,-3 0 0-1,-2-1 0 9,-4 2 0-12,-8 2 0-4,0 0 0 70,-7 0 0-70,3 0 0 0,-1 0 0 1,5 0 0-1,-2 0 0 1,4 0 0 1,3 0 0 1,3 0 0-3,0 0 0 6,-1 0 0-6,3 0 0 67,3 0 0-65,-2 0 0-2,-4 0 0 1,3 0 0-1,3 0 0 0,-6 0 0 0,-1 0 0 0,-7 0 0 1,-1 0 0 12,-2 0 0-12,-7 0 0 6,0 0 0 0,2-1 0 267,-2-3 0-272,1 2 0-2,-4-2 0 1,1 4 0-1,4 0 0 0,2 0 0 1,-2-2 0-1,-2 2 0 0,3-4 0 0,-6 4 0 0,-1-1 0 0,3-3 0 1,2 2 0-1,-4 2 0 0,1-6 0 0,-3 4 0 0,-4-2 0 1,-3-1 0-1,-2 2 0 0,-6-2 0 0,-4 1 0 1,-3 0 0 1,-3 0 0-1,0 2 0-1,-5 0 0 0,-4 2 0 0,-5 0 0 0,-1 0 0 1,-6 0 0-1,0 0 0 0,0 0 0 0,0 0 0 0,0 0 0 0,-28 4 0 0,-36 8-197 0,22-7-104 1,-10-5-129 0</inkml:trace>
    </iact:actionData>
  </iact:action>
  <iact:action type="add" startTime="11520">
    <iact:property name="dataType"/>
    <iact:actionData xml:id="d1">
      <inkml:trace xmlns:inkml="http://www.w3.org/2003/InkML" xml:id="stk1" contextRef="#ctx0" brushRef="#br0">14124 11476 191 0,'0'0'253'4,"0"0"-159"-4,0 0 37 0,0 0-12 0,0 0-39 0,0 0 5 0,0 0-20 1,-8-5-15-1,8 27-15 60,0 8-11-60,0 0 13 0,0-1-4 1,0-2-1-1,0-11-3 1,0 1-4-1,0-4-1 0,0-9-6 6,0 3 2 60,0-7-1-64,0 0 1-2,0 0 0 0,0 5 10 1,0 2 3-1,18 5-13 0,6 3-14 0,3-6 3 0,4 3 1 67,2-4 4-62,3-2-2-4,5-5-1 0,7 5 4-1,1-6 1 1,11 4-2-1,3-4 7 0,5 0-7 0,5 0 1 0,1 0 0 6,5 0-3 7,-3 0-3-9,-9 0 1 1,8 0 6 4,-9 0 3-5,-1 0-2 8,-4 0-2-5,1-4 0 1,3 2 0-4,-2-2 5 3,5-1-6 63,1 3-4-70,2-4 0 1,2 0-2-1,-7-2-2 0,-2-1 3 0,-1 1-1 0,5-1-2 1,0-3 5 0,2 4-6 4,8-3-2 4,-3 3 4-5,2 1 1 72,2 0-5-75,-4 2 7-1,2 0-5 0,-7 2 4 1,-8-1-2 2,-10 2-2-3,-4-1 1 0,-9 1-2 0,1 0 0 0,-8-5-3 2,-1 4-1 7,-4 1 0-1,-2-1 0 5,-11 3 0-12,2-2 0 66,-6-1 0-67,-7 0 1 1,2 3-1-1,-5 0 0 1,0 0 0-1,0 0 0 1,0 0 0 1,0 0 1-2,0 0-2 3,0 0 1 7,0 0 0-5,0 0-1 63,0 0 0-63,0 0 0-4,0 0 0-1,0 0 1 1,0 0 0-1,0 0 0 0,0 0-1 0,0 0 1 0,0 0 0 0,0 0 0 72,0 0 0-70,0 0 1-2,0 0-1 0,0 0 1 1,0 0-1-1,0 0 0 0,0 0 0 0,0 0 2 1,0 0-2-1,0 0 0 66,0 0-1-65,0 0 1-1,0 0 1 0,0 0-1 1,3 0 0 1,6 0-1 1,3-4-2-2,7 2-5 0,5 0 6 0,-2-4 2 4,-1 1-2 175,2 1 0-173,-3 0 2-6,-5 0 1-1,-1 2-1 0,2 0 1 0,-4-2-1 1,1 4 0-1,-6-1 0 1,6-3-1 3,-3-2 1-4,0 4-1 0,-5 2 1 0,1 0 0 0,0 0 1 0,-2 0 0 0,4 0 0 1,2 0 0-1,-1 0-1 0,3-2 0 0,2 2 0 0,-4-3 0 0,-1 3 0 0,2-3 0 1,-4 0 0-1,-4 3 0 1,4-3-1 66,-4 3 1-63,0 0-1-3,-3 0 1-1,2-3-2 1,0-7-1 0,6-4 0-1,-3-5 2 0,-1-5-2 0,1 2-1 1,0-1 4 4,-5 6-11 5,0 10-28-5,0-1-33 4,0 6-56-5,0-8-34 71,0 1-45-74,0 8-56 1,0 1-482-1</inkml:trace>
    </iact:actionData>
  </iact:action>
  <iact:action type="add" startTime="13501">
    <iact:property name="dataType"/>
    <iact:actionData xml:id="d2">
      <inkml:trace xmlns:inkml="http://www.w3.org/2003/InkML" xml:id="stk2" contextRef="#ctx0" brushRef="#br0">14322 11873 445 0,'0'0'170'2,"0"0"-12"1,0 139-38 22,-11-86-41-24,-13-4-10-1,-5 3-11 23,-4 3-11-23,-4 5-3 0,-3 0-2 33,-5-3 1-31,-5-8-7-2,3-6-2 0,-8-3-3 0,-3-11-3 53,-5-2-1-52,-11-15 5-1,-12-5-10 0,-7-7 11 1,-13 0-8-1,-19 0 21 0,-12-12-13 14,-11-5 5-14,-11 4 5 8,-13 2-14 0,-17 2-1 44,-12 9-8-52,-9 0-1 0,-11 3 4 1,-5 25-3-1,0 3 1 0,1 0-2 0,16-1-9 8,11 1 4-3,14 0-3 3,9 0-2 42,10 3 0-48,1 1-1-2,8 7 3 1,6-2-6-1,13 6-4 0,13-1 1 0,7-4 5 8,7-2-4 5,9-3 1-12,3 3-2 56,8-1-1-55,7 4 1-2,9-2-1 1,8-1 1-1,11-6-1 0,10-3 0 0,8-6 1 1,10-2-1 5,2-5-1 3,4 2 0 45,3 3 1-51,-1 9-1-3,1 12 1 1,4 6 1 0,-5 8 0-1,7 5-2 0,3 1 1 0,-1 9 0 53,1 0-1-53,3-2 0 1,-1 2 1-1,3-1-2 0,-5 0 3 1,5-7-1-1,-2-16-1 5,2-17 0 52,1-18 0-55,0-6-1-2,3-3 0 1,-2-4 0-1,-5 0-3 0,-6 0 4 0,-1-30-2 1,-12-14 3 6,4-6-2 1,1-4-1 49,-5-6 1-54,2 0-3-3,0 1 0 1,3 8 2-1,-3 10 2 1,6 11-2 0,2 10 1 0,6 10 0-1,8 7 0 55,-1 3 0-54,3 0 1-1,0 0 0 0,0 0 1 1,0 0 0-1,0 3 3 0,0 27-2 50,0 13-1-50,18 9 0 0,6 4 4 1,4 1 2-1,-1-5 7 0,7-5 4 0,-3-9 3 51,-1-11-21-51,2-3 0 1,3-8 0-1,-1-6 0 1,14-10 0-1,7 0 0 0,9-33 0 6,1-23 0 101,6-3 0-107,-10 2 0 0,-6 12 0 1,-8 12 0-1,1 16 0 0,-2 15 0 2,1 2-16-1,-4 0-87 0,-9 28-83 2,-28-6-69-3,-6 5-134 1</inkml:trace>
    </iact:actionData>
  </iact:action>
  <iact:action type="add" startTime="15050">
    <iact:property name="dataType"/>
    <iact:actionData xml:id="d3">
      <inkml:trace xmlns:inkml="http://www.w3.org/2003/InkML" xml:id="stk3" contextRef="#ctx0" brushRef="#br0">6225 17563 476 0,'0'0'396'4,"0"0"-262"-4,0 0 13 1,0 0-35-1,215 6-20 0,-123-6 6 5,27 0-7 32,33-31 6-36,37-10-9-1,25 5-12 0,25 9-3 0,2 2-14 37,-1 15-16-37,-16 3-8 0,-14-1-5 1,-22 8-30-1,-22-2 0 32,-22 0 0-32,-16-13 0 0,-22 2 0 0,-20-1 0 8,-25 1 0-3,-26 0 0 1,-15 4 0 2,-15 6 0 30,-5 3 0-38,0 0 0 1,-31-4 0-1,-73-3 0 0,-62-1 0 5,-62-4 0 35,-37-4 0-40,-8 3 0 0,-1-10 0 1,15 10 0-1,23 11 0 7,29 2 0 53,28 0 0-59,35 14 0-1,41 10 0 2,31 1 0-2,35-11 0 1,22-4 0 0,15 1 0 1,18-6 0 0,58 3 0 4,51 4 0 9,54-12 0-13,40 0 0 57,37 0 0-59,19-13 0 0,-18-13 0 1,-26 5 0-1,-41 2 0 0,-41 13 0 0,-34-1 0 0,-43 3 0 12,-27 4 0-10,-26 0 0 59,-21 0 0-61,-21 17 0 0,-85 23 0 5,-62 10 0-5,-57-2 0 1,-11-11 0-1,5-18 0 0,12-5 0 0,22-9 0 9,27-5 0 55,43 0 0-62,46 0 0-1,38 0 0-1,41 0 0 1,2 0-34 1,42 2-144 1,10 1-127-1,-4 11-110 0</inkml:trace>
    </iact:actionData>
  </iact:action>
  <iact:action type="add" startTime="16856">
    <iact:property name="dataType"/>
    <iact:actionData xml:id="d4">
      <inkml:trace xmlns:inkml="http://www.w3.org/2003/InkML" xml:id="stk4" contextRef="#ctx0" brushRef="#br0">20223 17063 365 0,'0'0'315'4,"0"0"-191"-4,0 0 55 36,0 0-50-36,0 0-24 1,0 0-30 0,0 0 36 0,174 24-30 41,-64-24-8-41,35 0-14-1,28-17-3 1,22-15-12-1,-3-4-4 0,-19 11 6 40,-33 3-12-40,-38 15 7 0,-22 7-13 1,-28-5-1-1,-22 5-12 7,-16 0-4 35,-6 0-4-42,-8 0-7 1,0 0 0-1,-18 0-3 0,-61 0 3 0,-44 0 4 8,-38 0 1 72,-8 0-5-80,0 0 0 0,21 0-1 1,21 0 1-1,30 0 0 1,33 0-1-1,27 0 2 0,25 0-1 0,12 0 1 1,0 0 0-1,24 0 0 5,58 0 0 4,43 9-1 1,36 3 3-4,12 1-3 1,-6-1 4 1,-18-5 0 71,-27 5 9-75,-28-7 6-4,-22-3 3 1,-25-2-14 1,-22 0-8 0,-17 0 0-1,-8 0 0-1,0 0 0 0,-39 0 0 0,-57 0 0 1,-34 0 0-1,-18-7 0 8,-4 1 0-4,12-5 0 6,19 3 0 94,29 2 0-104,37 1 0 0,28 5 0 1,25 0-6-1,2-8-91 0,45 3-53 4,38 5-84-3,-21 0-77 1,-1 0-294-2</inkml:trace>
    </iact:actionData>
  </iact:action>
  <iact:action type="add" startTime="17799">
    <iact:property name="dataType"/>
    <iact:actionData xml:id="d5">
      <inkml:trace xmlns:inkml="http://www.w3.org/2003/InkML" xml:id="stk5" contextRef="#ctx0" brushRef="#br0">22926 17114 464 0,'0'0'263'3,"0"0"-92"2,0 0-30 31,0 0-60-36,0 0-5 0,0 0-9 0,211 6 19 1,-95-6 0 33,22 0-25-34,24 0-8 1,17 0 0-1,2 0-21 0,1 0 0 34,-19-9 0-34,-16 4 3 0,-24 0 1 1,-22-2-11 3,-30 5-6 154,-32-3-7-158,-17 3-8 1,-17 2-4-1,-5 0 0 0,0-3-9 0,-21-4-16 0,-59-9 15 0,-42 0 10 0,-38 2 6 0,-28 12-4 0,-22-3 1 1,-6 5-3-1,4 0 1 0,19 0-1 0,32 0 2 0,30 13-1 0,34 3 0 0,33-8-1 0,31-2 2 0,24-6-1 0,9 0 1 49,9 0 6-48,64 0 9-1,48 0-5 1,47 0-6-1,32 0-2 0,19 0 0 0,-7 0 6 84,-21 3-2-84,-31-3 13 0,-42 7 5 1,-32-7-5-1,-32 0-8 0,-26 0-9 0,-21 0 2 1,-7 7-6-1,0-7-5 0,-62 0-9 2,-55 3 14 0,-52-3 15 40,-34 0-8-41,-13 0 15-1,6-3-7 1,22-14-4 0,33 10-3-1,32-8-5 38,44 12-1-38,34 1-1 1,27 2-1-1,18 0 0 0,0 0-11 5,18 0-16 18,46 0-9-22,24 13-92-1,11 6-66 35,-57-14-47-35,-3-5-68 0</inkml:trace>
    </iact:actionData>
  </iact:action>
  <iact:action type="add" startTime="19407">
    <iact:property name="dataType"/>
    <iact:actionData xml:id="d6">
      <inkml:trace xmlns:inkml="http://www.w3.org/2003/InkML" xml:id="stk6" contextRef="#ctx0" brushRef="#br0">29017 17327 49 0,'0'0'556'4,"0"0"-345"-3,0 0-12 37,0 0-65-38,0 0-19 1,0 0-19-1,0 0-16 1,206 0-15 1,-133 0-2 36,19 0-2-38,20 5 1 1,13 1-7-1,18 0-11 0,17-1-6 40,12-5-8-40,16 6-2 1,7-6-10 0,-2 0-2 1,13 0 0-1,-2 0-5 8,-15 0 5-2,6 0-9-1,-24 0 8 33,-12-6-3-38,-10-7-9-1,-24 2 14 1,-11 5-11-1,-8 0 2 37,-2 5-2-37,-18 1-1 0,-8 0 0 1,-26 0-5 0,-25 0 0 0,-12 0 0 37,-15 0 0-37,0 0 0-1,0 0 0 0,0 0 0 0,-22 7 0 46,-46 18 0-46,-42 11 0 1,-30-9 0-1,-28-6 0 0,-45-11 0 0,-29-6 0 52,-32-1 0-52,-12-3 0 1,8 2 0 0,17 5 0-1,10-2 0 0,20-3 0 0,23 8 0 11,14-3 0-10,17 3 0 62,11-1 0-63,14-3 0 0,20-2 0 0,28-4 0 1,29 0 0 2,23 0 0-2,25 0 0 0,15 0 0-1,9 0 0 9,3 0 0-3,0 0 0 0,0 0 0 2,24 7 0 52,38-4 0-59,25 4 0-1,29 7 0 2,34-1 0-2,22 5 0 0,32-11 0 0,18-1 0 1,14-1 0 3,1 1 0 58,-8-3 0-62,-6-3 0 1,-17 0 0 2,0 0 0-2,-17 0 0-1,-19-14 0 0,-12 1 0 0,-24-1 0 1,-21 2 0 8,-21 3 0-5,-23-6 0 5,-11 10 0 105,-19-6 0-114,-18 5 0 0,-9 4 0 0,-12-2 0 0,0 4 0 1,0 0 0-1,-5 0 0 5,-57 0 0-5,-41 6 0 0,-39 0 0 1,-47-2 0-1,-33 3 0 0,-22-4 0 1,-9 4 0-1,17 3 0 0,19-6 0 14,31-4 0-13,31 0 0 14,29 0 0-14,39 0 0 58,32 0 0-58,26 0 0-1,24 0 0 2,5 0 0 0,0 0 0-2,36 0-26 0,31 0-175 1,-19 0-129-1,-7 0-85 9</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4-29T00:48:52.107"/>
    </inkml:context>
    <inkml:brush xml:id="br0">
      <inkml:brushProperty name="width" value="0.05292" units="cm"/>
      <inkml:brushProperty name="height" value="0.05292" units="cm"/>
      <inkml:brushProperty name="color" value="#FF0000"/>
    </inkml:brush>
  </inkml:definitions>
  <iact:action type="add" startTime="5134">
    <iact:property name="dataType"/>
    <iact:actionData xml:id="d0">
      <inkml:trace xmlns:inkml="http://www.w3.org/2003/InkML" xml:id="stk0" contextRef="#ctx0" brushRef="#br0">2007 2422 414 0,'0'0'177'6,"0"0"-41"3,0 0-11-3,0 0-41 2,0 0-29 1,0 0 5-2,0 0 0-1,-5-7 4 2,5 7-4 0,0 0 24 0,0 0 3-2,0 0-18 2,0 0-1 0,0 0-10 0,0 0-13-2,0 0-12 2,21 0-16 0,18 4-6 0,8 7 8-2,11-5-2 2,5-1 4 0,12-1 2 2,7-4-6-4,12 0 0 2,11 0 0 0,5 0-2 3,-5-11-4-7,1-6-5 5,-1 3 6-4,0 4 0 3,3 4 6 28,-3 6-1-35,5 0 1-1,-15 0-2 0,-5 0-5 0,-16 0-1 7,-11 0-2 1,-11 0-6 0,-10 0 7-2,-6 0-8 2,-4 3 6 0,-11 5 2 0,-9-3-3-1,-2-2-2-1,-8 1 0 3,-2-4 0-2,0 0-2-1,0 0-3 2,0 0 1 0,0 0-2 1,0 0 1-4,0 0-4 3,-22 0 4 1,-23-16 0-1,-6-5 0-2,-3 2 2 4,5 8-2-4,-10 6 3 2,-12 5-3-2,-4 0 3 2,-9 0-1 0,-16 0-1 0,-10 0 1-1,-9 5 0 0,-9 0 2 2,-2 1-1-2,-4-6-2-1,-6 0 4 2,4 0-4 4,10 0-4 4,23 0 2-12,21 0-2-4,17 0 3 7,15 8 1 1,10 9 1-3,9-3-1 5,13-4 1-4,9-2 0 3,5-2 1-3,4-4-2 0,0 4 1 4,10 5 0-3,39-1 1 0,20 9-2 0,22-4 3 2,29-5 0-2,16-4-3 0,17-6 0 0,-1 0 0 6,-14 0-4-1,-2 0 4-10,-15 0 4 5,-3 0-4-3,-5 0 0 5,-4 0 0-4,-5 0 0 5,-13 0 0-3,-15-2 0 0,-18 2 0-1,-13-4 0 2,-12 3 0 0,-4 1 0 0,-8-7 0-1,-10 5 0 1,-1-1 0 1,-7 3 0-4,-3 0 0 1,0 0 0 3,0 0 0-1,-3 0 0 0,-49 0 0-2,-22-2 0 15,-19 2 0-16,3 0 0-5,3 0 0 7,11 0 0-1,12 19-53 2,10 5-79-1,7 12-105-1,47-21-94 6,0 4-614-6</inkml:trace>
    </iact:actionData>
  </iact:action>
  <iact:action type="add" startTime="10903">
    <iact:property name="dataType"/>
    <iact:actionData xml:id="d1">
      <inkml:trace xmlns:inkml="http://www.w3.org/2003/InkML" xml:id="stk1" contextRef="#ctx0" brushRef="#br0">1769 5146 477 0,'0'0'194'5,"0"0"-76"2,0 0-35 2,0 0-26-2,0 0-20 1,0 0 0-2,0 0 2 2,0 0 0 0,-44 36 0-2,44-36 8 4,0 0-10-4,5 0 4 3,27 0 11-4,3 0 4 3,15 0 5 0,7 0-12 0,11 0-10-2,-2 0-11 2,9 0-4 3,6 0-2-3,2 0 8-2,14 0-3 1,17-5 11 2,8 0 1-3,6-1-2 0,3 0-8 3,-4 4 4-2,1 2-4 1,2-3-7-2,1-2 4 3,1-4-5-2,-8-1 0 2,-6-5-4-4,-12 5-3 4,-12-1 5-2,-10 9 1 5,-14 2 3-8,-4 0-10 3,-15 0 0 1,-11 0-13-1,-15 2 0 0,-7 3 0 0,-13-2 0 3,-1 3 0-2,-4-6 0-2,0 0 0 2,0 3 0-3,0-3-20 3,0 2-64-2,0 0-39 3,-6 4-76-2,-4-6-86 3,-1 5-233-5</inkml:trace>
    </iact:actionData>
  </iact:action>
  <iact:action type="add" startTime="12554">
    <iact:property name="dataType"/>
    <iact:actionData xml:id="d2">
      <inkml:trace xmlns:inkml="http://www.w3.org/2003/InkML" xml:id="stk2" contextRef="#ctx0" brushRef="#br0">8316 5030 376 0,'0'0'131'4,"0"0"-40"3,0 0-41 2,0 0 1-2,0 0 9-1,0 0 2 2,0 0 3 0,7 120-17 0,-7-110-3-2,0 2-3 2,0-2-11 0,0 4-4 1,0 0-4-4,0 1-9 3,0-3 1 0,0-1 1 0,0-3-2-2,0 1-3 2,0-4 0 0,0-2-3 0,0-1 0-2,0-2 1 2,0 0 4 0,0 0 3 0,0 0 3-2,0 0 1 2,0 2-11 0,0 2 3 0,0 0-1-2,6-4-1 2,7 0 2 0,-2 0-3 1,2 0 1-4,2 0 2 3,6 0 2 0,0 0 3 0,6 0 9-2,-1 0-8 2,-2 0 0 1,-2 0-2-2,1 0 4-1,2 0-2 4,-1 0-3-2,3 0 1-1,-4 0-3-1,5 0 4 3,-1 0-3 2,1 0 3 1,-3 0-4-11,-1 0 2 97,-4 0-6-98,5 0-1 1,1 0 3-1,-2 0-7 0,0 0 6 0,-2 0 1 0,5 0 0 0,-6 0-5 0,0 0 3 0,0 0-5 0,-1 4 0 0,3-1 3 0,-5-1-4 4,3 1 3 4,-1 0-6-3,5-3 4 3,1 2-2 1,1 0 1 0,-4 2-3-2,-1-4 3-1,3 0-2 2,-4 3 2 0,0-3 1-2,3 0 2 3,0 0 1-1,0 0-3 0,-1 3 5-3,1-3-2 3,0 0-2 0,-3 0-4 0,7 0 1 0,-4 0 1-2,0 0-3 4,-3 0 3-4,0 0 1 0,1 0 1 2,0 0-3 1,2 0 1 1,-1 0-2-4,4 0 5 1,5 0 1 0,-1 0 0 0,1 0-1-1,2 0-1 3,-3 0-1-2,-1 0-3 1,-6 0 2-2,1 0-3 2,2 0 0 0,-3 0 2 0,0 0-2 0,-1 0 1-2,-4 0 0 4,1 0 4-4,-2 0-4-1,-2 0 0 7,8 0 2-4,0 0-2 0,6 0 0-3,-2 0 0 2,3 0 0 0,1 0-1 3,-5 0 2-6,4 0-1 5,-7 0 2-1,4 0-3-1,-1-3 4-1,-4 0-3 2,5-3 0 0,-1 4-1 1,5-4 0-3,-5 1 1 1,4 1 0 3,-2 0-2-4,0-2 3 1,0 1-1 0,-2 0-1 1,1-2 0 0,-1 5 1-2,1-3-1 2,1 5 2 2,-4-3-2-2,3 3 0-3,-4 0 2 2,-7 0-2 0,3 0 0 2,-2 0 4-2,-2 0-3 4,-1 0-1-5,-2 0 1 1,1 0-1 0,-6 0 1-2,2 0-1 5,-4 0 0-4,-3 0 1 0,4 0-1 2,-7 0 2 0,0 0-2 1,0 0 2-4,0 0-4 4,0 0 1-2,0 0 1 3,0 0 0-6,0 0-1 4,0 0 1 1,0 0-1-2,0 0 0-1,0 0-1 2,3-11 0 1,1-14-2-1,10-5 4-1,-6-9-1 0,5 5 0 1,-7 1 1 0,4 4-1-2,-8 9 0 2,0 9 0 0,-2 5 0-1,0 6-13 0,0 0-36 1,7 0-57-1,6 14-37 2,-8 5-128-2,1 2-144 0</inkml:trace>
    </iact:actionData>
  </iact:action>
  <iact:action type="add" startTime="16767">
    <iact:property name="dataType"/>
    <iact:actionData xml:id="d3">
      <inkml:trace xmlns:inkml="http://www.w3.org/2003/InkML" xml:id="stk3" contextRef="#ctx0" brushRef="#br0">15445 5697 537 0,'0'0'137'6,"0"0"-15"2,0 0-25-2,0 0-44 2,0 0-12 0,0 0 8 0,0 0 8-2,0 0-9 3,-36-20-7-2,17 20 0 1,-10 0-1-2,3 0-14 2,-5 17-10 0,-2 2-6 0,2 2-2-2,1 5-1 2,-1-2-2 2,0 1-1-6,3 3 2 4,1-4-4 0,-1 3 6 0,8 1-3-2,-1-1 0 2,6 1 2 3,1 2 0-5,1-1 4 2,0 7 4-2,1 2 7 4,3 1-9-4,3-4 0 5,4-1-4-7,-1-5-3 4,-1 1-2 2,-1-3 1-5,5 0 1 1,0 4-1 2,0 0 4 5,0 1-2-8,9 3 2-1,5-3-1 4,1 1 0 1,2 1-2-2,-1-10 2-1,1 4 1 2,1-9-1 0,-4 1 1 1,3-7 5-4,6 1 0 5,5-1-8-4,-4-2-2 0,7-1 1 2,-1 2-2 0,-1-3 2 1,5-5-2-2,0 0 1-1,0-4-1 2,5 0-3 1,-1-6-1-2,2-19 1-1,2-2 0 2,-4 0 0 0,-4-4 0 0,-4-1 0 3,-2-8 0-4,-4-10 0-3,-3-6-1 4,-8-4 0-2,-2 0 1 4,-8-2-1-4,-3-1 0 4,0 0 1-6,0-3 0 8,0 3-2 0,-21 8 1-11,-3 9 0 5,-9 10-4 1,8 12-26 2,-6 10-21-2,1 14-38-1,-1 0-67 2,23 2-5 0,-4 24-246 0</inkml:trace>
    </iact:actionData>
  </iact:action>
  <iact:action type="add" startTime="18060">
    <iact:property name="dataType"/>
    <iact:actionData xml:id="d4">
      <inkml:trace xmlns:inkml="http://www.w3.org/2003/InkML" xml:id="stk4" contextRef="#ctx0" brushRef="#br0">15273 6783 244 0,'0'0'156'5,"0"0"-21"-1,0 0-11 5,0 0-15-2,0 0-11 3,0 0-21-4,0 0 7 0,16 0-15 2,-16 0-5 0,0 0 6 0,0 0 0-2,0 0-9 3,0 16-9-2,0 9-26 0,0 11-20 0,0 3 14 1,0 7-7 0,0-4 2-2,0 5-2 2,0-4-4 2,0 0-1-3,-7-3-5 5,2-1 1-7,-1-3 1 4,-1-4-2-2,0 3-2-2,6-6 1 1,-2-3 0 1,-4-4-2 5,4-8 0-6,3 3 0 1,-3-7 1-1,0 0 0 2,0 2-1-2,3-7 0 2,-4-1-1 0,3-4 1 0,1 0-3-3,-4 0 0 3,-5 0-2 0,-6 0 2 1,-7-9-19-1,-2-22 8-1,0-3 9 1,-1-7 3 0,0 1-2 0,8 6 4-2,1 4-1 1,5 7 0 2,4 6 0-4,3 10 1 3,2 1-1 0,2 6 2-1,0 0 0 2,0 0-1-3,0 0 5 3,0 0 6-3,0 0 3 0,0 0 5 2,0 0 7 1,0 0 10-2,2 22-28 0,15 5 2 2,1 7 3-2,-3 0-5 2,1 2 2-1,0 3-4-3,0-6 0 3,0-7 2 1,-1-9 3-2,-7-3-3-1,0-5 10 2,-4-2-15 4,6-4 8-1,0 0-6-9,5-3 10 4,4 0-15 4,2 0 1-5,2-20-1 1,2-18 0 1,-1-5 0 3,1-3 2-3,-6 6-2 0,-2 11 2 1,-6 13-4 0,-4 7 2-1,-3 9-3-2,0 0-68 3,1 0-58 2,-5 20-184-1,0 4-280-5</inkml:trace>
    </iact:actionData>
  </iact:action>
  <iact:action type="add" startTime="19858">
    <iact:property name="dataType"/>
    <iact:actionData xml:id="d5">
      <inkml:trace xmlns:inkml="http://www.w3.org/2003/InkML" xml:id="stk5" contextRef="#ctx0" brushRef="#br0">13669 10325 587 0,'0'0'237'5,"0"0"-109"1,0 0-17 3,0 0-35-2,0 0-8 2,218 0 4-2,-141 3 9-1,10 5-19 2,8-3-23 0,8 2-6-2,-2-3-6 2,2-4-5 0,-6 0-1 0,-6 3 7 0,-8-3-5-2,-11 3-6 2,-14-3-9 0,-15 2 17 1,-13-2-11-3,-15 0-1 7,-9 0-5-7,-3 0-2 0,-3 0-4 0,0 0-2 0,0 0 0 3,0 0-4-4,-9 0 2 3,-54 0 0 1,-34 0 2 1,-34-2 0-2,-6-8 2 0,0 3-2-2,13 7 0 1,17 0-1-2,9 0 1 3,19 0 0 1,12 9 0-2,21 1 0-1,20-5 0 2,13-1 0 0,10-4 0 0,3 0 2-3,0 0-1 4,3 0 3-2,49 0 4 2,23 0-6-3,19 0 0 3,11 0 1-2,5-9 1 1,-4 4 7-2,-2 2 5 2,2 3 9 0,-12 0 9 0,-12 0-3 0,-16 0-17 2,-16 0-2-1,-14 0-12-3,-6 0-1 2,-15 0-10-2,-2 0-65-1,-11 0-83 2,-2 0-124-1,0 0-244 3</inkml:trace>
    </iact:actionData>
  </iact:action>
  <iact:action type="add" startTime="21511">
    <iact:property name="dataType"/>
    <iact:actionData xml:id="d6">
      <inkml:trace xmlns:inkml="http://www.w3.org/2003/InkML" xml:id="stk6" contextRef="#ctx0" brushRef="#br0">20741 7458 336 0,'0'0'157'5,"0"0"-43"4,0 0 12-3,0 0-25 2,0 0 13 0,0 0-22 0,0-7-26-2,0 7-14 2,0 15-1 1,0 9-8-2,0 7 4-1,0 2-3 2,0-6-3 0,0 3-13 0,0-5 2-2,0-4-12 3,0-1-9-2,0-3 1 2,0-10 2-4,0-1 2 3,0-2-4 0,0-4 2 0,0 0 3-2,0 0-1 2,5 4 0 0,19-1-13 0,2-1 8-1,-4 1 5 0,9-3 5 2,0 0-1-2,6 0 6-1,1 4-6 2,6-4-5 4,5 1 3-8,-1 5 1 3,2-3 0 1,-5 0 7 4,3 2 7 0,-3 1-10-10,4 0-2 5,-4 0-6-1,2-1-2 1,1 0-2-1,7 0-4 2,1-5 0 0,6 2-1 0,3-2 1 0,0 3-3-2,0-3 6 5,5 4 1-6,-6-1 0 1,-2-3-7 2,4 2 5 0,-9 1 1 0,2-3-3 2,-1 0 4-1,-2 2-6-4,-1-2 8 3,0 0-4-4,3 0 1 6,3 0-6-4,1 0 3 3,4 0-1-4,-3 0 6 3,4 0-4 0,-2 0-3 0,-2 0 1-1,-4 0 0 0,6 0 2 3,0 0-4-4,1 0 1 4,-2 0 1-1,1 0 1-4,-2 0-1 2,-5 0 0-2,-3 0 1 3,3 6 0-1,-7-2-5 2,1 0 0-4,-1-1 0 6,1-3 0-5,0 2 0 3,-7 1 0-4,-1-3 0 3,1 3 0 0,-6-3 0 0,0 0 0-1,1 0 0 0,1 0 0 2,2 0 0-2,0 0 0-1,0 4 0 2,-4-4 0 0,-1 2 0 0,0-2 0 3,6 0 0 2,-9 0 0-12,5 0 0 4,-6 0 0 1,-5 0 0 2,5 2 0-1,-6 1 0 2,2-3 0-3,0 3 0 2,5-1 0 0,0 2 0 0,5-4 0 3,2 0 0 2,2 0 0-11,-6 0 0 4,0 0 0-2,-2 0 0 4,0 0 0 0,0 0 0 0,1 0 0-2,-2 0 0 2,3 0 0 5,-1 0 0-8,-2 0 0 4,-4 0 0-5,3 0 0 3,-4 0 0 1,1 0 0-2,-3 0 0 5,-5 0 0-3,2 0 0-2,-1 0 0 0,1-4 0 1,-3 4 0 2,2-2 0-2,-8 2 0-1,4 0 0 1,-6-3 0 3,-1 3 0-4,0-3 0 2,-5 3 0-1,2 0 0 0,-3 0 0 1,0-2 0-1,3 2 0 2,-4 0 0 0,1-2 0-2,-2 2 0 1,-2 0 0-3,-1 0 0 4,-2 0 0-3,0 0 0 1,0 0 0 0,0 0 0 3,0 0 0-4,0-4 0 0,0 4 0 3,4-11-6-2,3-10-5 2,4-16-3-3,5-9 1 2,-4-4-10 0,-3 4 10 0,-6 4-15-2,-1 15-15 8,-2 6-15-10,0 9-44 10,0 9-76-14,-11 3-52 7,-4 0-89 0,-4 0-250 2</inkml:trace>
    </iact:actionData>
  </iact:action>
  <iact:action type="add" startTime="23260">
    <iact:property name="dataType"/>
    <iact:actionData xml:id="d7">
      <inkml:trace xmlns:inkml="http://www.w3.org/2003/InkML" xml:id="stk7" contextRef="#ctx0" brushRef="#br0">23131 7816 463 0,'0'0'161'5,"0"0"-16"1,0 0-10 2,0 0-67 0,0 0-3 0,9 159-17-2,-27-116-20 2,-4-4 9 0,0 2-10 0,-6 4 2-2,1-5-5 2,-3-1-6 0,1-6-10 0,-5-3 1-1,0-4-5 0,-4-1 3 1,4-6-1 0,-5 0 8-2,-5-3-1 2,1-1-5 0,-3-4 1 0,5-3-4 1,-6-5 1-3,-2-3-4 2,1 0 3 1,0 0 0-4,-5 0-2 4,-2 0 1-2,2-11 3 2,-2-7 0-4,-2-2-4 3,2 1-1 1,-3 0-1-2,6 2 0 0,1 0 2 0,-1 9 2 3,4 0-4-4,-2 8 1 0,-1 0 0 2,-1 0 10 0,-3 0 3 1,0 8-2-4,0 12-1 3,3-2-5 0,-3 7-1 2,2 0-2-6,5-1 0 6,0 4 4-4,10-7-3 4,5 4-1-5,-1-1 2 2,2 4 8 1,4-3-2 1,-1-4-4-2,8 1 0-1,-3-5-4 4,2 2-3-3,2-2 0-2,-4 2-1 3,-4 0 1 1,1 0-1-1,-1 1 1-3,1-3 2 4,4 2-3-2,4-2 2 2,-4 2-2-3,9-7 0 2,-2-4 1-1,7-4-2 1,3 0 0-2,0-1 1 1,-6-1-1 3,0 5 2-3,0 0 0 0,0 1-1-1,0 1 0 4,3-3 1-2,2-4-2-3,1 0 1 2,6-2-1 2,0 0-1-2,0 0 1-1,0 0 1 2,0 0-2 0,-4 0 1 0,-1 0 1-2,-2 0-2 2,-1 3 3 1,0-1-1-2,4 2 1-1,1-4-1 2,-1 3 0 0,4-3 0 0,0 0 0-1,0 3 1 0,-2-1-1 3,-5 3 1-4,-1 7-1 1,-8 0 0 1,4 0 1 1,2 2-1-2,1-9 0 0,6 0-1-1,-1-5 2 2,4 0-3 0,0 0 0-1,0 0-9 0,0 0-5 1,0-10 10 0,0-20 6-1,0 0-1 6,0-1 0 3,0 0 2-14,0 4-2-2,0 6 3 7,0 2-4 3,0 6 3-4,0 1-2 1,0 8 1 0,0-3 0 1,0 2 0-1,0 5 0-1,4-3 1 2,-4 3 1 0,0 0 2 1,0 0-3-4,0 0 5 3,0 0-3 0,3 0 3 0,-3 0-5-2,5-2 5 2,-5 2-2 1,4-3 0-1,3 0 0-2,5-3-1 3,0 1-1 0,0-4-1-4,0 2-1 2,-2-1 0 2,-1 3 0-2,-1-4 0 2,4 4 0-4,-5-1-1 3,-1 0 1 0,-6 3 2 0,4 3-2-3,-4 0 3 3,0 0-3 0,0 0 4 0,0 0 4-2,0 0 11 3,0 6 22-1,0 27-27 2,-18 5-10 0,-9 6-2-6,-1-4-2 4,0 3 0-2,2-6 2 0,6-4-2 1,5-11 2 2,6-8 3 2,7-6-1-4,2-8 4-2,0 0-5 2,0 0 16 1,0 0 13-3,32 0-17 4,15 0-2-1,-2 0 13 8,4 0 7-14,-7 0-10 6,-5 0 0-1,-10 0-5-2,-9 2-1 1,-2 0-8 2,-2 2-8-1,-6 0-1 1,9 3-2-1,-8 3-42 2,1 11-99-2,-2 0-60 1,-8-13-138-3,0 6-525 4</inkml:trace>
    </iact:actionData>
  </iact:action>
  <iact:action type="add" startTime="25182">
    <iact:property name="dataType"/>
    <iact:actionData xml:id="d8">
      <inkml:trace xmlns:inkml="http://www.w3.org/2003/InkML" xml:id="stk8" contextRef="#ctx0" brushRef="#br0">18433 10643 617 0,'0'0'207'3,"0"0"-33"2,0 0-69 4,201 19-27-1,-127-19 7 0,22 0-5-2,10 0 2 2,7 0-13 0,11 0-12 1,7 0-6-4,6 0-13 3,3 3-7 0,-4 2-10 0,-14-3-6-2,-18-2-4 2,-16 0-2 0,-15 0 0 3,-10 0-1-5,-5 0-7 5,-16 0 1-6,-12-2-2 2,-10-3 1 1,-14 2-1-2,-6 3 1 0,0-4-1 2,0 4 2-2,-43-3 8 3,-39 3-8-1,-43 0 2 2,-23-4-3-6,-20 1 4 11,-8 0-5-11,5 3 4 5,16 0-4-5,22 0-2 3,19 0 1 0,24 0 0 1,29 0 0-1,27 0 1 0,23 0 0 3,11 0-2-4,11 0-4 0,37 0 3 2,20-11 3 0,0 3 0 0,-5 0 1 1,-2 8-2-2,-5 0-1 3,-2 0-25-4,-13 0-40-2,-3 14-52 3,-35-7-78 1,-3 2-94 1</inkml:trace>
    </iact:actionData>
  </iact:action>
  <iact:action type="add" startTime="27977">
    <iact:property name="dataType"/>
    <iact:actionData xml:id="d9">
      <inkml:trace xmlns:inkml="http://www.w3.org/2003/InkML" xml:id="stk9" contextRef="#ctx0" brushRef="#br0">1792 13454 546 0,'0'0'284'6,"0"0"-99"2,0 0-69-2,0 0-28 3,0 0-7-1,0 0-5-1,0 0 1-1,112 11-10 2,-66 2-3 0,11 3-3 0,14 3-9 0,14-3-14-2,15-5-7 2,20-4-9 0,16-7-5-2,15 0 3 6,2 0-11-7,-4 0 0 4,-9 0-4-3,-12 0 11 1,-9 0-7 2,-9 0 3-2,-7 0-2 0,-16 0-4 0,-14-17 1 3,-15 1-3-4,-18 5 5 4,-18 2-6-5,-9 8 2 1,-9 1-3 3,-4 0 5-3,0 0-1 2,0 0 0-1,-28 0 3 2,-44 0-4-2,-41 0 1 3,-35 8-3-5,-17-3 0 6,-10 2-3-7,-5-6 7 4,-7 2-7 0,3 0 6-1,0 2-6 0,18-1-5 0,22 4 4 3,28-1-3-4,29 5 4 1,24-5 0 0,23-1 0 2,20-1 0-2,15-1 0-1,5-4 0 2,0 2 0 0,4-2-2 1,35 3-3-4,19-3 3 6,14 0 2-6,14 0 0 5,11 0-3-5,22-5 2 3,23-24-5-1,14 0-3 2,-1-1-11-3,-13 5-18 2,-21 10-18 1,-13 15-52-2,-18 0-43-1,-80 0-88 1,-6 7-144 1</inkml:trace>
    </iact:actionData>
  </iact:action>
  <iact:action type="add" startTime="29807">
    <iact:property name="dataType"/>
    <iact:actionData xml:id="d10">
      <inkml:trace xmlns:inkml="http://www.w3.org/2003/InkML" xml:id="stk10" contextRef="#ctx0" brushRef="#br0">8205 13211 272 0,'0'0'207'7,"0"0"-31"0,0 0-47-1,0 0-31 3,0 0-6-2,0 0-32 1,0 0-15-2,6 14-11 2,-6-3-2 0,0-3 1 1,0 5-9-3,0 1 4 1,0 2-6 2,0 1-6-1,0 2-8-2,0 0 2 2,0 0-7-1,0 6 0 1,0-4 2-1,0-1 1 0,0-3-1 3,0-10 1-4,0-4 0 0,0 0-3 2,0-3 5 0,0 0-5 0,0 3 10-2,0-3-5 3,0 0 0-2,0 0 1 2,8 0-1-4,5 0-3 4,2 0 18-2,4 0-1 1,-1 3-10-2,3-3 10 2,0 0-5 0,0 0-2 0,2 0 2-1,4 0-1 1,-1 0 2 1,1 0-1-3,3 0 1 4,2 0-8-5,-2 0 3 3,7 0-5 1,-1 0 2-4,-2 0 4 4,-1 0 4-2,3 0-3 2,-5 0-8-4,0 0 5 5,5 0 4-4,-3 0 2 3,1 0-9-3,-4 0 2 2,2 0 0-1,4 0-5 2,-7 0 3-3,4 0-3 1,-2 0 1 3,3 0 3-4,-1 0 4 0,1 0-3 2,1 0 0 0,1 0-4 1,2 0-1-4,-1 0-1 4,-2 0 0-2,0 0 0 2,-3 0-1-4,-2 0 8 4,1 0-3-1,-3 0-1 1,-1 0-3-3,4 0 2 1,2 0 0 1,-2 0-3 0,5 0 0-2,1 0-3 1,2 0 1 3,1 0 0-4,-1 0 2 1,-2 0-4 0,0 0 7 2,-3 0-2-1,1 0 0-3,-4 0-2 4,6 0-2-2,-5-3 1 2,-1-3-1-4,3 2 5 3,-4-2-5 1,-1-4 6 0,-2 5-6-4,8-2 5 3,-5-1-4 0,1 1 0 0,-3-1 1-2,7 0-3 2,-2 0 4 1,-2 3-3-3,0-1 0 1,-4 5 0 2,1-6-1-2,1 2 1 0,0-1-1-1,-5 1 0 3,0 2 0-1,-6 0 0 1,0 1 0-4,-4 2 3 4,3-5-2-4,-7 5-1 5,-1-7 0-5,-2 5 0 3,-3-1 0 0,-1-1 0 0,1 4 0-2,-4-1 1 1,1 1 0 3,4 0 1-3,-5-3-2-1,0 3 0 2,0 0-1-1,0 0 1 2,0 0 0-3,0 0 0 2,0 0-1 0,0 0 1 1,0-3-3-5,0 0 2 5,2-7-1 0,1-4-5-1,7-8 3-2,-4-5 3 2,2-1-3 0,-1 1-3-1,-1 2-24 1,2 3-22-1,-1 3-30 3,-1 4-47-4,7 15-53 0,-12 0-127 2,3 0-860-2</inkml:trace>
    </iact:actionData>
  </iact:action>
  <iact:action type="add" startTime="32739">
    <iact:property name="dataType"/>
    <iact:actionData xml:id="d11">
      <inkml:trace xmlns:inkml="http://www.w3.org/2003/InkML" xml:id="stk11" contextRef="#ctx0" brushRef="#br0">13495 13751 547 0,'0'0'143'6,"0"0"-56"2,0 0 28 0,0 0-17-2,0 0-18 2,0 0-19 0,0 0-5 0,-131 0-5 0,89 0-4-2,-10 7-2 2,0 9-14 0,-3 7-3-2,0 4-12 3,0 8 1-2,5 6-6 1,1 2-6-2,1 10 6 3,8 5-5-2,4-1 0 6,7 9 5-11,7 3-4 5,8-2-2 2,5-2 5 0,9-1-2-2,0-5 1-1,0-7 2 2,21-2 1 0,23-6 7 1,20-6-9-4,2-7-1 6,9-16-6-6,5-8 5 1,3-7-1 2,5-3-2 1,-1-38-3-2,-2-18 1-1,-5-8 1 4,-13-10-4-3,-10-7 5 3,-13-1 1-7,-9-3-5 5,-16 1 0 1,-11 8-2-2,-8 12 1 1,0 24-1-2,0 11-3 3,-29 15-52-2,-11 14-63 0,16 3-103 0,-1 0-264 3</inkml:trace>
    </iact:actionData>
  </iact:action>
  <iact:action type="add" startTime="33490">
    <iact:property name="dataType"/>
    <iact:actionData xml:id="d12">
      <inkml:trace xmlns:inkml="http://www.w3.org/2003/InkML" xml:id="stk12" contextRef="#ctx0" brushRef="#br0">13346 14690 561 0,'0'0'206'5,"0"0"-33"3,0 0-43 0,0 0-53-2,0 0-3 2,-21 160-6 0,15-101-8 0,-1 7-4-1,1 5-11 0,-1-5-6 1,3-5-18 0,0-4 3-2,-2-6-5 2,1-4-6 0,-2-10-3 0,1-8-3-2,3-12 1 3,-1-13-4-2,2-1-1 2,2-3-3-4,0 0-1 3,-9 0-4 0,-8-17-2 0,-6-19 6-2,-8-1 0 2,-1-6 0 1,-6 0-2-2,2 5-2 0,2 1-4 0,5 4-2 1,1 7 1 3,4-5 6-7,5 8-1 5,11 4 0-1,-2 5 3 0,10 9-1-3,0 5 3 4,0 0 0-2,0 0 3 3,0 0 1-6,0 0 23 4,4 13-10-1,16 18 3 3,5 1 8-4,2 1 3 2,1 5-5 0,-1 3 3 0,3 1 0-1,1 4-8 0,-3-2 5 3,-5-3-11-5,-1-7 3 3,-4-11-7-2,-3-8 4 3,-6-7-4-1,1-4-1-3,4-4 2 4,8 0-10-1,9-10 1 1,5-26-3-6,4-4 2 6,-4-13-2 0,0 4 2-1,-10 9-2 0,-3 7-1-3,-7 8 1 4,-8 11-2-1,-4 9-1-1,-4 3-41-1,0 2-69 3,0 0-60-2,0 9-134-1,0 15-327 3</inkml:trace>
    </iact:actionData>
  </iact:action>
  <iact:action type="add" startTime="35126">
    <iact:property name="dataType"/>
    <iact:actionData xml:id="d13">
      <inkml:trace xmlns:inkml="http://www.w3.org/2003/InkML" xml:id="stk13" contextRef="#ctx0" brushRef="#br0">12285 18451 386 0,'0'0'199'5,"0"0"-19"1,0 0-24 2,0 0-31 0,0 0-28 0,201 0-13-2,-139 0-8 2,12 0 4 1,18 0-10-2,11 0-15-1,10 0-7 2,5 0 1 0,-3 0-6 0,-14 0-6-2,-16 0-8 2,-15 0 1 0,-15 0-7 0,-12 0-3 1,-17 0-7-2,-10 0-4 0,-10 0 0 3,-6 0-4-7,0 0 0 6,0 0-5-1,-19 0 3 0,-56 7 2-1,-42-4-4 0,-32-1 2 3,-8-2-2-3,-2 0 0 0,9 2 2-1,21 4-1 3,17 5 0-2,15-6-2 0,15 9 0 0,17-1 1 1,23-1-1 0,21-8 0-2,12-4-1 4,9 7 1-4,0-7 3 2,6 5-1-2,33-2-2 2,19 2-1 1,6-5 1-4,10 0-1 4,20 0-2-2,9-13 3 3,15-10 0-3,3 4 2 0,-11 6 10-1,-12 8 7 4,-22-7 2-5,-14 10 6 2,-7 0-10 1,-11 2-5 0,-13 0-1 1,-14 0-1-4,-10 0-1 5,-7 0-6-4,0 0 1 4,-47 0-2-7,-43 0 3 6,-29 0-5-1,-6 0 1 0,8 0-1 0,21 0-5-2,15 0-33 3,25 0-34-4,15-10-66 5,41 0-95-4,0-4-204 1</inkml:trace>
    </iact:actionData>
  </iact:action>
  <iact:action type="add" startTime="36857">
    <iact:property name="dataType"/>
    <iact:actionData xml:id="d14">
      <inkml:trace xmlns:inkml="http://www.w3.org/2003/InkML" xml:id="stk14" contextRef="#ctx0" brushRef="#br0">20854 15645 443 0,'0'0'225'6,"0"0"-65"0,0 0-33 2,0 0-40 0,0 0-26 0,0 0-9 0,19 176-1-1,-19-121-1 1,0 1-12-1,0-1 3 1,0-7-13-2,0-14 6 2,0-3-15 1,0-12 5-4,0-7-14 3,5 0-1 1,7-5 4 0,9 3-7-5,1-3-2 4,-1-1-2 0,3 2 5 0,-3-2 3-1,7 0 5 0,-1-1 1 1,7 0-2 0,2 2 11 2,10-2 1-6,9 3 1 7,4-6-9-5,9 3 4 0,5 1 1 3,4-3 2-1,5 0-7-1,14-3-1-1,-1 0 3 2,5 0 2 0,3 0 0 1,-9 0-9-4,-2 0 6 5,-10 0-1-4,0 0-1 3,-1 0-4-3,5 0 2 2,3 0-6-1,6 0-1 2,2 0-2-2,2 0-3-1,-6 0 1 4,1-3-2-4,2 0 7 0,-1 1-5 3,2 2 2-1,-4 0-2-1,-4 0 6-1,3 0 1 3,-5 0-6-1,-2 0 2 0,-6 0-4-3,-3 0 3 5,-4 0-5-4,0 0 5 3,-9 0-4-3,-2-4 3 1,-3 4 0 2,-3 0 1-2,-4 0 0 1,-1 0-4-2,1 0 0 4,-7 0-2-4,5 0 0 0,-1 0 0 3,1 0-1-1,1 0-1 0,-5 0 2-3,3 0 1 4,1 0-1-2,1 0 4 2,7 0-4-1,1 0 3-1,0 0-2-1,-1 0-1 3,-5 0 0-3,0 0 0 1,-7 0 0 2,-5 0 3-2,-7 0-3 2,-6 0 0-4,-3-5 0 6,-5 3 0-6,-1-4-5 1,-3 0 4 3,-2 5 0-1,3-3-1-1,-5 1 1-1,2 0 1 2,-5 3-1 1,0 0 1-1,-3 0 0-3,0 0 1 3,-2 0 0-1,-3 0 0 1,0 0 0-1,0 0-1 1,0 0 0 0,0 0-1-1,0 0 1 1,0 0-5-1,0 0 2 2,3-2-6-2,7-15 0-1,7-14-13 3,8-17 10-1,-1-19 1 0,2-2 5-3,-8-4-15 4,-10 4-30-2,-5 6-30 3,-3 13-42-5,0 18-38 2,-18 32-100 0,-6 0-71 3</inkml:trace>
    </iact:actionData>
  </iact:action>
  <iact:action type="add" startTime="38359">
    <iact:property name="dataType"/>
    <iact:actionData xml:id="d15">
      <inkml:trace xmlns:inkml="http://www.w3.org/2003/InkML" xml:id="stk15" contextRef="#ctx0" brushRef="#br0">22237 16342 198 0,'0'0'144'5,"0"0"-65"0,0 0 24 3,0 0-3 0,0 0 35 0,0 0-19-1,0 0-34 0,30-7-10 2,-30 29-14-2,0 5-26-1,0 8 18 2,-9 7-9 0,-9 4 1 0,-9 10-9-2,0 0 0 3,-8 7-5-1,-4 6-3 1,-6 1-2-2,-5 2 0 0,-1-5-4 1,-2 0-4 0,6-5-3-1,-2-4-4 0,7-8-2 2,-1-1-3-2,0-14-1 0,0 3-2-1,1-8 1 5,-5-4 0-5,5-9 1-1,0 6-1 4,2-4 5-1,-2 1-3 0,-3-2 0-3,3 1 1 4,-1 7 0-1,0-5 1 1,6 4 0-4,-3-1 4 3,8 2-4 0,-1-9-2-1,7 2-3 0,-1 4 3 1,-1-10 0 0,-2 4-2-1,3 9 1 1,-4-13-2-1,4 6 2 3,1-3-1-4,7-1-1-1,7-11 1 4,-1 2-1-1,10-6 0-1,-1 0-3-1,4 0 2 3,-2 0-3-2,2 0-2 2,0 0 6-4,-2 0 0 3,-4 6 2 1,-1-6-2-1,4 0 1-3,3 0-1 2,0 0 0 2,0 0-5-2,0 0-11 1,0-31 10 1,13-4 6-1,5-1 0-2,-1-3 1 0,-3 3 0 3,6 2-2-1,-5 1 0-1,-2 4 0 0,1-2 1 1,2 0 0 0,-1 6 0 1,-2 1 1-5,-9 10-1 5,3 9 0-2,-7 0 0 2,0 5 1-4,0 0-1 3,3 0 1 0,-3 0 3 0,0 0 0-1,0 0 1-1,0 0 2 4,0 0 8-3,0 0 0-1,-3 5 5 2,-24 29-11 0,-8 12-2 1,0 4 4-3,-2 3-4 3,2 9 4-2,-2-9 0 3,2 2 1-5,12-5 7 3,2-13-5-1,6-1 5 2,5-6-1-4,7-11 7 3,3 1 7 0,0 2 4 0,0-3 3-1,3-3-6-1,18 6-2 2,4-5 1 0,-2 0-7-2,15-10-3 3,4-2-3-1,15-5-8 0,13 0-4-3,12 0 0 4,0-19-3-2,-10-3 1 3,-16 8-5-6,-20 1 0 5,-8 9 0-2,-8 2 0 2,-15 2 0-2,1 0-5-1,-6 0-84 1,0 0-67 1,0 0-75 0,-9 14-103-1,-9 8-662 3</inkml:trace>
    </iact:actionData>
  </iact:action>
  <iact:action type="add" startTime="41193">
    <iact:property name="dataType"/>
    <iact:actionData xml:id="d16">
      <inkml:trace xmlns:inkml="http://www.w3.org/2003/InkML" xml:id="stk16" contextRef="#ctx0" brushRef="#br0">22196 13381 521 0,'0'0'209'5,"0"0"-55"2,0 0-3 1,0 0-53-2,0 0-9 2,0 0 6 1,0 0-5-2,55-66-6 0,-69 106 3 0,-32 29-41 1,-18 20-1 0,-6 7-5-2,1-2-12 3,4-6-6-2,8-15-4 1,9-10-8-1,16-13 1 1,8-21-7-1,11-12 1 2,10-15-3-4,3-2 2 3,0 0-4 0,37-24-8 0,18-15 8-1,0-4 0 0,-3 10 3 2,-9 9-1-2,-17 9-1-1,-7 5 1 2,-9 8 1 0,-10 2 0 0,0 0 5-2,-6 24 13 3,-36 43 22-2,-15 19-42 1,-6 6-1 1,-1 4 0-1,9-17 2-1,16-26-2 3,11-17 1-5,13-22 4 1,13-9-5 3,2-5 0-2,5-5-1 0,50-47-3 1,24-22 4 0,19-13 1 0,-1-7 1-1,-11 17-2 0,-21 20 1 3,-26 25-1-4,-23 20 2-1,-15 10 0 4,-1 2 7-1,0 0 0-2,-17 32 34 1,-33 30-6 2,-20 17-33-1,3-3-1 3,12-10-1-10,12-18-1 8,15-14 1 0,20-23-3-2,5-9 2-1,3-2-2 1,0 0-1 1,34-19-11 0,26-38 10-1,22-12 3 0,-6 1-3 2,-18 17 4-1,-27 22-4-2,-17 22 6 2,-12 7-3 0,-2 0 2-1,0 24 6 1,-33 31 17 1,-16 18-20-3,-6 1-1 5,6-9-2-6,5-9-2 2,17-18 0 1,9-14-3 0,9-12 2-2,9-12-5 0,0 0-8 5,0 0-9-6,0 2-20 3,14 0-52-1,20 6-60 3,-21-8-65-5,-2 7-147 3</inkml:trace>
    </iact:actionData>
  </iact:action>
  <iact:action type="add" startTime="42421">
    <iact:property name="dataType"/>
    <iact:actionData xml:id="d17">
      <inkml:trace xmlns:inkml="http://www.w3.org/2003/InkML" xml:id="stk17" contextRef="#ctx0" brushRef="#br0">24390 14690 197 0,'0'0'219'6,"0"0"-5"3,0 0-33-2,0 0-18-1,0 0-50 2,0 0-15 0,0 0-7 0,105-31-6-1,-105 31-18 0,0 0-9 1,0 0-5 0,-8 16 18-2,-34 35-41 4,-13 14-28-4,-13 7 2 2,4-6-4-2,5-6 0 2,13-11 0 0,10-13 0 1,17-14 2-2,6-14-2 0,13-4 2 2,0-4-2-2,0 0 0-1,0 0 12 2,31-4-8 2,20-32-3-3,16-11-1-1,-5-5 1 2,-7 9-1 0,-19 13 0 0,-18 16 1-3,-12 11 0 4,-6 3 2-2,0 0 16 2,-4 27 49-3,-42 33-29 2,-14 17-39-1,-7 7 1 2,-3-4-1-2,9-2 1-2,19-17-1 6,8-13 0-5,19-21 4 0,9-16-4 3,6-9 6-1,0-2-5-2,0 0 11 1,42 0-12 2,15-19-3-1,17-19 2 0,-7-3-1-3,-21 14 2 6,-19 10 0-5,-17 11 1 4,-10 6 1-7,0 0 2 4,0 21 3 1,-21 25 16 2,-16 14-21-4,-7 0-1 2,12-9-1 1,4-3 1-4,14-17-2 5,4-8 3-5,10-10 5 4,0-7-3-3,0-6 6 1,10 0-9 1,32-33 1 0,17-27-3 1,6-8 2-3,-6 5-2 5,-4 11 3-6,-19 19-3 0,-17 14 3 3,-14 11-2 1,-5 8 1-2,0 0 2-1,0 13 14 4,-20 46 21-3,-15 21-37 2,-8 8-1-2,4-5 0 0,5-16-6 0,7-8-4 2,6-15-13-2,1-13-27-2,6-11-27 3,8-9-40 1,-1-11-18-1,5 0-101-3,2-16-125 6,0-11-324-6</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2B4E4-37C1-40CA-A8DA-4841704D5BEC}" type="datetimeFigureOut">
              <a:rPr lang="en-CA" smtClean="0"/>
              <a:t>2022-09-11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75A2C-E48B-49AF-8F7F-3DD992DB9434}" type="slidenum">
              <a:rPr lang="en-CA" smtClean="0"/>
              <a:t>‹#›</a:t>
            </a:fld>
            <a:endParaRPr lang="en-CA"/>
          </a:p>
        </p:txBody>
      </p:sp>
    </p:spTree>
    <p:extLst>
      <p:ext uri="{BB962C8B-B14F-4D97-AF65-F5344CB8AC3E}">
        <p14:creationId xmlns:p14="http://schemas.microsoft.com/office/powerpoint/2010/main" val="208478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47C9-9359-4FF9-A138-BA1E019CC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31BE7BB-7D07-41D3-AC23-D43FDF80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680D01-A866-4815-B56F-1FB13338D465}"/>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F42BE254-E6B6-49D3-BFCB-A81AF48F59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D71D98-D438-4AE4-8AFA-63B6405A9BD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388989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66B8-3C22-4B14-9317-0F9332D4834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FD10570-F49E-4A6D-AB66-C4CBB5AC4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54CF47-A09F-47A3-B1D8-E15963EF0E88}"/>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D1CB9B51-6FB9-4A8E-83A4-B5E7A4C99B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5E0CFF-3DFF-4A8C-A638-B080DC560909}"/>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52338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26C08-1118-452D-996B-10F56AFEB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31BB98-87BB-4DB6-BC08-832659B526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B80FE80-E535-4787-9110-DFB7AC24DC81}"/>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D54D2F35-90E2-4483-8EDE-E951D4C3EA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AD60F4-51E6-41FF-9985-C07EC1651DFB}"/>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176156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D864-427F-46EE-8E14-0F4B0877DD8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5561C63-F6B6-49C6-A6F0-026E007769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251AD5-F85B-4C28-AE80-C7A58AB51B1F}"/>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A9D2B819-B99C-4409-ABA2-89A27643FD0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5E15C4-6509-4C3A-9E62-F4B6F6982037}"/>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379685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A5E-17CB-4315-9548-6ED2C701F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577A25C-E9AA-4EEA-AD4F-F0D6DD108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7FCE5B-427A-4875-8AE8-6CDE163C5C4D}"/>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68ADB0B9-4BB3-4D53-8A1C-1D94B392F2D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A479FD-A322-44A5-9AD2-F17C151EB30C}"/>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25399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9456-85F9-46CB-998E-11A63FDE215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F16F5FB-E83C-4793-A1EC-7A3A626A7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0E28FC4-F169-470B-AE11-881936B4C7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0EED9B8-CB28-481D-8BEA-254F7E988E39}"/>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CA811991-D485-4C32-AE01-C175CBE7947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91DDAE-C3B9-47D7-BE1B-2B9BEC07C83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06681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DAFC-3E63-4A41-A5D2-709C21F9DAA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C3A3EF9-CF91-47C1-B3E6-9199ACFB80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74383-AD93-49B7-9A74-DE5F60887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69BA1F-5446-488B-AA79-D61BAC4C7B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80FF2-47E9-46C1-8A63-3717081D5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E8D0984-0CFF-4444-89EF-E87E257C40E3}"/>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8" name="Footer Placeholder 7">
            <a:extLst>
              <a:ext uri="{FF2B5EF4-FFF2-40B4-BE49-F238E27FC236}">
                <a16:creationId xmlns:a16="http://schemas.microsoft.com/office/drawing/2014/main" id="{B3CB6AEB-6C41-42DA-87E7-9F7558F568E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8633AB6-1956-4CE8-A52E-BB307D835333}"/>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71751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8B6-8959-4818-B286-7C3DE3807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2442585-818C-49EB-AD2E-9AD0A105B948}"/>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4" name="Footer Placeholder 3">
            <a:extLst>
              <a:ext uri="{FF2B5EF4-FFF2-40B4-BE49-F238E27FC236}">
                <a16:creationId xmlns:a16="http://schemas.microsoft.com/office/drawing/2014/main" id="{C214D57C-1A1C-4DA3-9396-05AC178E40B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FF061BD-513A-42E3-BF3B-A88DF2DD090A}"/>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167862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8B6C6-5637-44DA-B1D0-C167D36BC724}"/>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3" name="Footer Placeholder 2">
            <a:extLst>
              <a:ext uri="{FF2B5EF4-FFF2-40B4-BE49-F238E27FC236}">
                <a16:creationId xmlns:a16="http://schemas.microsoft.com/office/drawing/2014/main" id="{498BBE21-7479-486D-A47A-1D46703CED1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69B5BE4-0BC6-4821-9F10-55BBFDF84B9B}"/>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182553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D6FD-A7C9-4E53-8221-8F7F980E4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B364468-CD58-4815-AF43-3004E55CF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B4E98DC-90D0-4F23-ABC1-4B54CD041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4B007-9ACF-480B-8065-08C52B32498C}"/>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05EA93AE-C004-4935-97E2-9BE6605E020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03F3949-F74E-46D3-BD8C-C12BF8A9B5F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94135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5C1-5BAE-43E1-B45C-566C4A249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B458904-7AD9-4327-A76B-6D5DFF14A6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D922913-0379-4262-B2C9-0C5A46AE5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2C828-4A96-4322-959D-C4DACCDF140A}"/>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55A8D9F8-E95A-437D-A7DC-7F41F0C6ED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E5F9A7-5C2F-4C0D-8ADC-CDCDACF81D48}"/>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77356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9CE433-2020-4F28-9923-771B6BD20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456E792-79D4-476F-924A-ABC5FABE8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9734AC-8C9A-40E3-95BC-2360B10C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447D97A0-72CD-4775-B85E-073F633EA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2762D88-74B0-474C-85FE-F9686A8513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19D2A-4FB4-4F9E-977E-0DBB4E7A9CED}" type="slidenum">
              <a:rPr lang="en-CA" smtClean="0"/>
              <a:t>‹#›</a:t>
            </a:fld>
            <a:endParaRPr lang="en-CA"/>
          </a:p>
        </p:txBody>
      </p:sp>
    </p:spTree>
    <p:extLst>
      <p:ext uri="{BB962C8B-B14F-4D97-AF65-F5344CB8AC3E}">
        <p14:creationId xmlns:p14="http://schemas.microsoft.com/office/powerpoint/2010/main" val="9856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0.png"/><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10.png"/><Relationship Id="rId11" Type="http://schemas.openxmlformats.org/officeDocument/2006/relationships/image" Target="../media/image63.png"/><Relationship Id="rId5" Type="http://schemas.openxmlformats.org/officeDocument/2006/relationships/image" Target="../media/image119.png"/><Relationship Id="rId10" Type="http://schemas.microsoft.com/office/2011/relationships/inkAction" Target="../ink/inkAction3.xml"/><Relationship Id="rId4" Type="http://schemas.openxmlformats.org/officeDocument/2006/relationships/image" Target="../media/image57.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11/relationships/inkAction" Target="../ink/inkAction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microsoft.com/office/2011/relationships/inkAction" Target="../ink/inkAction5.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png"/><Relationship Id="rId11" Type="http://schemas.microsoft.com/office/2011/relationships/inkAction" Target="../ink/inkAction6.xml"/><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png"/><Relationship Id="rId11" Type="http://schemas.microsoft.com/office/2011/relationships/inkAction" Target="../ink/inkAction7.xml"/><Relationship Id="rId5" Type="http://schemas.openxmlformats.org/officeDocument/2006/relationships/image" Target="../media/image33.png"/><Relationship Id="rId10" Type="http://schemas.openxmlformats.org/officeDocument/2006/relationships/image" Target="../media/image42.png"/><Relationship Id="rId4" Type="http://schemas.openxmlformats.org/officeDocument/2006/relationships/image" Target="../media/image32.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1.xml"/><Relationship Id="rId6" Type="http://schemas.microsoft.com/office/2011/relationships/inkAction" Target="../ink/inkAction8.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11/relationships/inkAction" Target="../ink/inkAction9.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4.png"/><Relationship Id="rId5" Type="http://schemas.microsoft.com/office/2011/relationships/inkAction" Target="../ink/inkAction10.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microsoft.com/office/2011/relationships/inkAction" Target="../ink/inkAction11.xml"/><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hyperlink" Target="https://physics.stackexchange.com/questions/39477/what-is-meant-by-the-term-mean-rest-frame" TargetMode="External"/><Relationship Id="rId2" Type="http://schemas.openxmlformats.org/officeDocument/2006/relationships/hyperlink" Target="https://physics.stackexchange.com/questions/253083/cosmic-rest-frame#:~:text=Cosmic%20Rest%20Frame%20is%20defined,in%20the%20universe%20is%20zer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png"/><Relationship Id="rId7" Type="http://schemas.microsoft.com/office/2011/relationships/inkAction" Target="../ink/inkAction12.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6.png"/><Relationship Id="rId7" Type="http://schemas.microsoft.com/office/2011/relationships/inkAction" Target="../ink/inkAction13.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6.png"/><Relationship Id="rId7" Type="http://schemas.microsoft.com/office/2011/relationships/inkAction" Target="../ink/inkAction14.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5.png"/><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78.png"/><Relationship Id="rId5" Type="http://schemas.openxmlformats.org/officeDocument/2006/relationships/image" Target="../media/image58.png"/><Relationship Id="rId10" Type="http://schemas.openxmlformats.org/officeDocument/2006/relationships/image" Target="../media/image81.png"/><Relationship Id="rId4" Type="http://schemas.openxmlformats.org/officeDocument/2006/relationships/image" Target="../media/image56.png"/><Relationship Id="rId9" Type="http://schemas.microsoft.com/office/2011/relationships/inkAction" Target="../ink/inkAction15.xml"/></Relationships>
</file>

<file path=ppt/slides/_rels/slide24.xml.rels><?xml version="1.0" encoding="UTF-8" standalone="yes"?>
<Relationships xmlns="http://schemas.openxmlformats.org/package/2006/relationships"><Relationship Id="rId8" Type="http://schemas.microsoft.com/office/2011/relationships/inkAction" Target="../ink/inkAction16.xml"/><Relationship Id="rId3" Type="http://schemas.openxmlformats.org/officeDocument/2006/relationships/image" Target="../media/image56.png"/><Relationship Id="rId7" Type="http://schemas.openxmlformats.org/officeDocument/2006/relationships/image" Target="../media/image83.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82.png"/><Relationship Id="rId4" Type="http://schemas.openxmlformats.org/officeDocument/2006/relationships/image" Target="../media/image58.png"/><Relationship Id="rId9"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5.png"/><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5.png"/><Relationship Id="rId5" Type="http://schemas.openxmlformats.org/officeDocument/2006/relationships/image" Target="../media/image58.png"/><Relationship Id="rId10" Type="http://schemas.openxmlformats.org/officeDocument/2006/relationships/image" Target="../media/image87.png"/><Relationship Id="rId4" Type="http://schemas.openxmlformats.org/officeDocument/2006/relationships/image" Target="../media/image56.png"/><Relationship Id="rId9" Type="http://schemas.microsoft.com/office/2011/relationships/inkAction" Target="../ink/inkAction17.xml"/></Relationships>
</file>

<file path=ppt/slides/_rels/slide26.xml.rels><?xml version="1.0" encoding="UTF-8" standalone="yes"?>
<Relationships xmlns="http://schemas.openxmlformats.org/package/2006/relationships"><Relationship Id="rId8" Type="http://schemas.microsoft.com/office/2011/relationships/inkAction" Target="../ink/inkAction18.xml"/><Relationship Id="rId3" Type="http://schemas.openxmlformats.org/officeDocument/2006/relationships/image" Target="../media/image56.png"/><Relationship Id="rId7" Type="http://schemas.openxmlformats.org/officeDocument/2006/relationships/image" Target="../media/image8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2.png"/><Relationship Id="rId4" Type="http://schemas.openxmlformats.org/officeDocument/2006/relationships/image" Target="../media/image58.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93.png"/><Relationship Id="rId7" Type="http://schemas.openxmlformats.org/officeDocument/2006/relationships/image" Target="../media/image97.png"/><Relationship Id="rId12" Type="http://schemas.microsoft.com/office/2011/relationships/inkAction" Target="../ink/inkAction19.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png"/><Relationship Id="rId7" Type="http://schemas.microsoft.com/office/2011/relationships/inkAction" Target="../ink/inkAction20.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hyperlink" Target="https://arxiv.org/pdf/astro-ph/0703739.pdf%20-%20Section%20II.B"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16.png"/><Relationship Id="rId5" Type="http://schemas.microsoft.com/office/2011/relationships/inkAction" Target="../ink/inkAction21.xml"/><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7.png"/><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3.jpeg"/><Relationship Id="rId10" Type="http://schemas.microsoft.com/office/2007/relationships/hdphoto" Target="../media/hdphoto4.wdp"/><Relationship Id="rId4" Type="http://schemas.openxmlformats.org/officeDocument/2006/relationships/image" Target="../media/image118.png"/><Relationship Id="rId9"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3" Type="http://schemas.openxmlformats.org/officeDocument/2006/relationships/image" Target="../media/image73.png"/><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jpeg"/><Relationship Id="rId10" Type="http://schemas.microsoft.com/office/2007/relationships/hdphoto" Target="../media/hdphoto4.wdp"/><Relationship Id="rId4" Type="http://schemas.openxmlformats.org/officeDocument/2006/relationships/image" Target="../media/image74.png"/><Relationship Id="rId9" Type="http://schemas.openxmlformats.org/officeDocument/2006/relationships/image" Target="../media/image6.png"/><Relationship Id="rId14" Type="http://schemas.microsoft.com/office/2007/relationships/hdphoto" Target="../media/hdphoto6.wdp"/></Relationships>
</file>

<file path=ppt/slides/_rels/slide3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3.png"/><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3.jpeg"/><Relationship Id="rId10" Type="http://schemas.openxmlformats.org/officeDocument/2006/relationships/image" Target="../media/image91.png"/><Relationship Id="rId4" Type="http://schemas.openxmlformats.org/officeDocument/2006/relationships/image" Target="../media/image74.png"/><Relationship Id="rId9" Type="http://schemas.microsoft.com/office/2011/relationships/inkAction" Target="../ink/inkAction2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2.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70.png"/><Relationship Id="rId5" Type="http://schemas.microsoft.com/office/2007/relationships/hdphoto" Target="../media/hdphoto7.wdp"/><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90.png"/><Relationship Id="rId3" Type="http://schemas.openxmlformats.org/officeDocument/2006/relationships/image" Target="../media/image72.png"/><Relationship Id="rId7" Type="http://schemas.openxmlformats.org/officeDocument/2006/relationships/image" Target="../media/image11.png"/><Relationship Id="rId12" Type="http://schemas.microsoft.com/office/2007/relationships/hdphoto" Target="../media/hdphoto5.wdp"/><Relationship Id="rId2" Type="http://schemas.openxmlformats.org/officeDocument/2006/relationships/slideLayout" Target="../slideLayouts/slideLayout2.xml"/><Relationship Id="rId16" Type="http://schemas.microsoft.com/office/2007/relationships/hdphoto" Target="../media/hdphoto11.wdp"/><Relationship Id="rId1" Type="http://schemas.openxmlformats.org/officeDocument/2006/relationships/tags" Target="../tags/tag28.xml"/><Relationship Id="rId6" Type="http://schemas.microsoft.com/office/2007/relationships/hdphoto" Target="../media/hdphoto4.wdp"/><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92.png"/><Relationship Id="rId10" Type="http://schemas.microsoft.com/office/2007/relationships/hdphoto" Target="../media/hdphoto9.wdp"/><Relationship Id="rId4" Type="http://schemas.openxmlformats.org/officeDocument/2006/relationships/image" Target="../media/image108.png"/><Relationship Id="rId9" Type="http://schemas.openxmlformats.org/officeDocument/2006/relationships/image" Target="../media/image75.png"/><Relationship Id="rId14" Type="http://schemas.microsoft.com/office/2007/relationships/hdphoto" Target="../media/hdphoto10.wdp"/></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240.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3" Type="http://schemas.openxmlformats.org/officeDocument/2006/relationships/image" Target="../media/image166.png"/><Relationship Id="rId2" Type="http://schemas.microsoft.com/office/2011/relationships/inkAction" Target="../ink/inkAction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128.png"/><Relationship Id="rId4" Type="http://schemas.microsoft.com/office/2011/relationships/inkAction" Target="../ink/inkAction23.xml"/></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5.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90.png"/><Relationship Id="rId12"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35.xml"/><Relationship Id="rId11" Type="http://schemas.microsoft.com/office/2011/relationships/inkAction" Target="../ink/inkAction24.xml"/><Relationship Id="rId5" Type="http://schemas.openxmlformats.org/officeDocument/2006/relationships/image" Target="../media/image131.png"/><Relationship Id="rId10" Type="http://schemas.openxmlformats.org/officeDocument/2006/relationships/image" Target="../media/image100.png"/><Relationship Id="rId4" Type="http://schemas.openxmlformats.org/officeDocument/2006/relationships/image" Target="../media/image130.png"/><Relationship Id="rId9" Type="http://schemas.openxmlformats.org/officeDocument/2006/relationships/image" Target="../media/image99.png"/></Relationships>
</file>

<file path=ppt/slides/_rels/slide47.xml.rels><?xml version="1.0" encoding="UTF-8" standalone="yes"?>
<Relationships xmlns="http://schemas.openxmlformats.org/package/2006/relationships"><Relationship Id="rId13" Type="http://schemas.openxmlformats.org/officeDocument/2006/relationships/image" Target="../media/image136.png"/><Relationship Id="rId3" Type="http://schemas.openxmlformats.org/officeDocument/2006/relationships/image" Target="../media/image1320.png"/><Relationship Id="rId12"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36.xml"/><Relationship Id="rId11" Type="http://schemas.openxmlformats.org/officeDocument/2006/relationships/image" Target="../media/image134.png"/><Relationship Id="rId15" Type="http://schemas.openxmlformats.org/officeDocument/2006/relationships/image" Target="../media/image137.png"/><Relationship Id="rId10" Type="http://schemas.openxmlformats.org/officeDocument/2006/relationships/image" Target="../media/image100.png"/><Relationship Id="rId4" Type="http://schemas.openxmlformats.org/officeDocument/2006/relationships/image" Target="../media/image133.png"/><Relationship Id="rId14" Type="http://schemas.microsoft.com/office/2011/relationships/inkAction" Target="../ink/inkAction25.xml"/></Relationships>
</file>

<file path=ppt/slides/_rels/slide4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en.wikipedia.org/wiki/Electromagnetic_stress%E2%80%93energy_tensor" TargetMode="Externa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hyperlink" Target="https://physics.stackexchange.com/questions/489197/why-is-the-stress-energy-tensor-for-electromagnetic-radiation-traceless" TargetMode="External"/><Relationship Id="rId10" Type="http://schemas.openxmlformats.org/officeDocument/2006/relationships/image" Target="../media/image141.png"/><Relationship Id="rId4" Type="http://schemas.openxmlformats.org/officeDocument/2006/relationships/image" Target="../media/image138.png"/><Relationship Id="rId9" Type="http://schemas.microsoft.com/office/2011/relationships/inkAction" Target="../ink/inkAction26.xml"/></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en.wikipedia.org/wiki/Electromagnetic_stress%E2%80%93energy_tensor" TargetMode="External"/><Relationship Id="rId7" Type="http://schemas.openxmlformats.org/officeDocument/2006/relationships/hyperlink" Target="https://en.wikipedia.org/wiki/Electromagnetic_tensor" TargetMode="External"/><Relationship Id="rId12"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hyperlink" Target="https://physics.stackexchange.com/questions/489197/why-is-the-stress-energy-tensor-for-electromagnetic-radiation-traceless" TargetMode="External"/><Relationship Id="rId11" Type="http://schemas.microsoft.com/office/2011/relationships/inkAction" Target="../ink/inkAction27.xml"/><Relationship Id="rId5" Type="http://schemas.openxmlformats.org/officeDocument/2006/relationships/image" Target="../media/image1411.png"/><Relationship Id="rId10" Type="http://schemas.openxmlformats.org/officeDocument/2006/relationships/image" Target="../media/image143.png"/><Relationship Id="rId4" Type="http://schemas.openxmlformats.org/officeDocument/2006/relationships/image" Target="../media/image140.png"/><Relationship Id="rId9" Type="http://schemas.openxmlformats.org/officeDocument/2006/relationships/image" Target="../media/image14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3" Type="http://schemas.openxmlformats.org/officeDocument/2006/relationships/image" Target="../media/image146.png"/><Relationship Id="rId3" Type="http://schemas.openxmlformats.org/officeDocument/2006/relationships/image" Target="../media/image1320.png"/><Relationship Id="rId12" Type="http://schemas.openxmlformats.org/officeDocument/2006/relationships/image" Target="../media/image145.png"/><Relationship Id="rId2" Type="http://schemas.openxmlformats.org/officeDocument/2006/relationships/slideLayout" Target="../slideLayouts/slideLayout2.xml"/><Relationship Id="rId16" Type="http://schemas.openxmlformats.org/officeDocument/2006/relationships/image" Target="../media/image147.png"/><Relationship Id="rId1" Type="http://schemas.openxmlformats.org/officeDocument/2006/relationships/tags" Target="../tags/tag39.xml"/><Relationship Id="rId11" Type="http://schemas.openxmlformats.org/officeDocument/2006/relationships/image" Target="../media/image1441.png"/><Relationship Id="rId15" Type="http://schemas.microsoft.com/office/2011/relationships/inkAction" Target="../ink/inkAction28.xml"/><Relationship Id="rId10" Type="http://schemas.openxmlformats.org/officeDocument/2006/relationships/image" Target="../media/image100.png"/><Relationship Id="rId14" Type="http://schemas.openxmlformats.org/officeDocument/2006/relationships/image" Target="../media/image133.png"/></Relationships>
</file>

<file path=ppt/slides/_rels/slide5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70.png"/><Relationship Id="rId7" Type="http://schemas.openxmlformats.org/officeDocument/2006/relationships/image" Target="../media/image151.png"/><Relationship Id="rId12"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150.png"/><Relationship Id="rId11" Type="http://schemas.microsoft.com/office/2011/relationships/inkAction" Target="../ink/inkAction29.xml"/><Relationship Id="rId5" Type="http://schemas.openxmlformats.org/officeDocument/2006/relationships/image" Target="../media/image149.png"/><Relationship Id="rId10"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2.png"/><Relationship Id="rId12" Type="http://schemas.openxmlformats.org/officeDocument/2006/relationships/image" Target="../media/image153.png"/><Relationship Id="rId2" Type="http://schemas.openxmlformats.org/officeDocument/2006/relationships/image" Target="../media/image1470.png"/><Relationship Id="rId1" Type="http://schemas.openxmlformats.org/officeDocument/2006/relationships/slideLayout" Target="../slideLayouts/slideLayout2.xml"/><Relationship Id="rId6" Type="http://schemas.openxmlformats.org/officeDocument/2006/relationships/image" Target="../media/image150.png"/><Relationship Id="rId11" Type="http://schemas.microsoft.com/office/2011/relationships/inkAction" Target="../ink/inkAction30.xml"/><Relationship Id="rId5" Type="http://schemas.openxmlformats.org/officeDocument/2006/relationships/image" Target="../media/image149.png"/><Relationship Id="rId10"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470.png"/><Relationship Id="rId7" Type="http://schemas.openxmlformats.org/officeDocument/2006/relationships/image" Target="../media/image154.png"/><Relationship Id="rId12"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530.png"/><Relationship Id="rId11" Type="http://schemas.microsoft.com/office/2011/relationships/inkAction" Target="../ink/inkAction31.xml"/><Relationship Id="rId5" Type="http://schemas.openxmlformats.org/officeDocument/2006/relationships/image" Target="../media/image149.png"/><Relationship Id="rId10" Type="http://schemas.openxmlformats.org/officeDocument/2006/relationships/image" Target="../media/image100.png"/><Relationship Id="rId9" Type="http://schemas.openxmlformats.org/officeDocument/2006/relationships/image" Target="../media/image133.png"/></Relationships>
</file>

<file path=ppt/slides/_rels/slide54.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58.png"/><Relationship Id="rId5" Type="http://schemas.microsoft.com/office/2011/relationships/inkAction" Target="../ink/inkAction32.xml"/><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7" Type="http://schemas.openxmlformats.org/officeDocument/2006/relationships/image" Target="../media/image96.png"/><Relationship Id="rId12"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162.png"/><Relationship Id="rId5" Type="http://schemas.microsoft.com/office/2011/relationships/inkAction" Target="../ink/inkAction33.xml"/><Relationship Id="rId4" Type="http://schemas.openxmlformats.org/officeDocument/2006/relationships/image" Target="../media/image161.png"/></Relationships>
</file>

<file path=ppt/slides/_rels/slide57.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164.png"/><Relationship Id="rId5" Type="http://schemas.microsoft.com/office/2011/relationships/inkAction" Target="../ink/inkAction34.xml"/><Relationship Id="rId4" Type="http://schemas.openxmlformats.org/officeDocument/2006/relationships/image" Target="../media/image163.png"/></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microsoft.com/office/2011/relationships/inkAction" Target="../ink/inkAction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3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54EBED-A8A2-4FEC-A894-7E80F3020739}"/>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8" name="Picture 2">
            <a:extLst>
              <a:ext uri="{FF2B5EF4-FFF2-40B4-BE49-F238E27FC236}">
                <a16:creationId xmlns:a16="http://schemas.microsoft.com/office/drawing/2014/main" id="{969F0CFD-DE5B-40F4-898B-2F1D1CC1D96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1493" y="914400"/>
            <a:ext cx="12213493" cy="603804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10C0BF-1C38-4CD6-BC9E-FCD062E6515B}"/>
              </a:ext>
            </a:extLst>
          </p:cNvPr>
          <p:cNvSpPr txBox="1"/>
          <p:nvPr/>
        </p:nvSpPr>
        <p:spPr>
          <a:xfrm>
            <a:off x="293884" y="0"/>
            <a:ext cx="11435248" cy="3046988"/>
          </a:xfrm>
          <a:prstGeom prst="rect">
            <a:avLst/>
          </a:prstGeom>
          <a:noFill/>
        </p:spPr>
        <p:txBody>
          <a:bodyPr wrap="square" rtlCol="0">
            <a:spAutoFit/>
          </a:bodyPr>
          <a:lstStyle/>
          <a:p>
            <a:r>
              <a:rPr lang="en-CA" sz="9600" dirty="0">
                <a:solidFill>
                  <a:srgbClr val="FF3399"/>
                </a:solidFill>
              </a:rPr>
              <a:t>Perfect Fluid </a:t>
            </a:r>
            <a:r>
              <a:rPr lang="en-CA" sz="9600" dirty="0">
                <a:solidFill>
                  <a:srgbClr val="FFFFFF"/>
                </a:solidFill>
              </a:rPr>
              <a:t>&amp;</a:t>
            </a:r>
            <a:r>
              <a:rPr lang="en-CA" sz="9600" dirty="0">
                <a:solidFill>
                  <a:srgbClr val="11FF7D"/>
                </a:solidFill>
              </a:rPr>
              <a:t> </a:t>
            </a:r>
            <a:br>
              <a:rPr lang="en-CA" sz="9600" dirty="0">
                <a:solidFill>
                  <a:srgbClr val="11FF7D"/>
                </a:solidFill>
              </a:rPr>
            </a:br>
            <a:r>
              <a:rPr lang="en-CA" sz="9600" dirty="0">
                <a:solidFill>
                  <a:srgbClr val="11FF7D"/>
                </a:solidFill>
              </a:rPr>
              <a:t>     Cosmic Rest Frame</a:t>
            </a:r>
            <a:endParaRPr lang="en-CA" sz="9600" dirty="0">
              <a:solidFill>
                <a:srgbClr val="FF0000"/>
              </a:solidFill>
            </a:endParaRPr>
          </a:p>
        </p:txBody>
      </p:sp>
      <p:grpSp>
        <p:nvGrpSpPr>
          <p:cNvPr id="49" name="Group 48">
            <a:extLst>
              <a:ext uri="{FF2B5EF4-FFF2-40B4-BE49-F238E27FC236}">
                <a16:creationId xmlns:a16="http://schemas.microsoft.com/office/drawing/2014/main" id="{727A01C6-5F3B-4A02-BADE-CEE117B6BED3}"/>
              </a:ext>
            </a:extLst>
          </p:cNvPr>
          <p:cNvGrpSpPr/>
          <p:nvPr/>
        </p:nvGrpSpPr>
        <p:grpSpPr>
          <a:xfrm>
            <a:off x="3084469" y="-4445439"/>
            <a:ext cx="5806652" cy="3824750"/>
            <a:chOff x="2190180" y="2089872"/>
            <a:chExt cx="5806652" cy="3824750"/>
          </a:xfrm>
        </p:grpSpPr>
        <p:pic>
          <p:nvPicPr>
            <p:cNvPr id="37" name="Picture 36">
              <a:extLst>
                <a:ext uri="{FF2B5EF4-FFF2-40B4-BE49-F238E27FC236}">
                  <a16:creationId xmlns:a16="http://schemas.microsoft.com/office/drawing/2014/main" id="{BAEB56BC-E168-469C-87E2-85DC1219BD06}"/>
                </a:ext>
              </a:extLst>
            </p:cNvPr>
            <p:cNvPicPr>
              <a:picLocks noChangeAspect="1"/>
            </p:cNvPicPr>
            <p:nvPr/>
          </p:nvPicPr>
          <p:blipFill rotWithShape="1">
            <a:blip r:embed="rId4">
              <a:duotone>
                <a:prstClr val="black"/>
                <a:schemeClr val="accent5">
                  <a:tint val="45000"/>
                  <a:satMod val="400000"/>
                </a:schemeClr>
              </a:duotone>
              <a:extLst>
                <a:ext uri="{BEBA8EAE-BF5A-486C-A8C5-ECC9F3942E4B}">
                  <a14:imgProps xmlns:a14="http://schemas.microsoft.com/office/drawing/2010/main">
                    <a14:imgLayer r:embed="rId5">
                      <a14:imgEffect>
                        <a14:backgroundRemoval t="10000" b="90000" l="10000" r="90000">
                          <a14:backgroundMark x1="29373" y1="38618" x2="18482" y2="46748"/>
                          <a14:backgroundMark x1="18482" y1="46748" x2="19802" y2="36585"/>
                          <a14:backgroundMark x1="38614" y1="17480" x2="46535" y2="17480"/>
                          <a14:backgroundMark x1="88779" y1="45122" x2="84158" y2="56911"/>
                          <a14:backgroundMark x1="74257" y1="77642" x2="61056" y2="93496"/>
                          <a14:backgroundMark x1="74257" y1="72764" x2="68977" y2="81707"/>
                          <a14:backgroundMark x1="82838" y1="46341" x2="82178" y2="53252"/>
                          <a14:backgroundMark x1="26403" y1="46341" x2="29703" y2="41463"/>
                          <a14:backgroundMark x1="29703" y1="42683" x2="27393" y2="48780"/>
                        </a14:backgroundRemoval>
                      </a14:imgEffect>
                    </a14:imgLayer>
                  </a14:imgProps>
                </a:ext>
              </a:extLst>
            </a:blip>
            <a:srcRect b="18869"/>
            <a:stretch/>
          </p:blipFill>
          <p:spPr>
            <a:xfrm>
              <a:off x="2190180" y="2089872"/>
              <a:ext cx="5806652" cy="3824750"/>
            </a:xfrm>
            <a:prstGeom prst="rect">
              <a:avLst/>
            </a:prstGeom>
          </p:spPr>
        </p:pic>
        <p:cxnSp>
          <p:nvCxnSpPr>
            <p:cNvPr id="13" name="Straight Connector 12">
              <a:extLst>
                <a:ext uri="{FF2B5EF4-FFF2-40B4-BE49-F238E27FC236}">
                  <a16:creationId xmlns:a16="http://schemas.microsoft.com/office/drawing/2014/main" id="{B2A5BF65-F294-4417-BA74-97AD7A760C25}"/>
                </a:ext>
              </a:extLst>
            </p:cNvPr>
            <p:cNvCxnSpPr>
              <a:cxnSpLocks/>
            </p:cNvCxnSpPr>
            <p:nvPr/>
          </p:nvCxnSpPr>
          <p:spPr>
            <a:xfrm>
              <a:off x="3962400" y="4286250"/>
              <a:ext cx="2438400" cy="695325"/>
            </a:xfrm>
            <a:prstGeom prst="line">
              <a:avLst/>
            </a:prstGeom>
            <a:ln w="76200">
              <a:solidFill>
                <a:srgbClr val="6F9AB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C101B5-9D3B-4893-BA1B-6DDD8278A119}"/>
                </a:ext>
              </a:extLst>
            </p:cNvPr>
            <p:cNvCxnSpPr>
              <a:cxnSpLocks/>
            </p:cNvCxnSpPr>
            <p:nvPr/>
          </p:nvCxnSpPr>
          <p:spPr>
            <a:xfrm flipV="1">
              <a:off x="6362700" y="4973301"/>
              <a:ext cx="0" cy="474999"/>
            </a:xfrm>
            <a:prstGeom prst="line">
              <a:avLst/>
            </a:prstGeom>
            <a:ln w="76200">
              <a:solidFill>
                <a:srgbClr val="6F9ABB"/>
              </a:solidFill>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5E6B2BC8-C8F8-4260-A385-1794975086DA}"/>
              </a:ext>
            </a:extLst>
          </p:cNvPr>
          <p:cNvGrpSpPr/>
          <p:nvPr/>
        </p:nvGrpSpPr>
        <p:grpSpPr>
          <a:xfrm>
            <a:off x="-3773574" y="-4147563"/>
            <a:ext cx="5955160" cy="3590154"/>
            <a:chOff x="-3171992" y="-3467547"/>
            <a:chExt cx="5955160" cy="3590154"/>
          </a:xfrm>
        </p:grpSpPr>
        <p:sp>
          <p:nvSpPr>
            <p:cNvPr id="173" name="Parallelogram 172">
              <a:extLst>
                <a:ext uri="{FF2B5EF4-FFF2-40B4-BE49-F238E27FC236}">
                  <a16:creationId xmlns:a16="http://schemas.microsoft.com/office/drawing/2014/main" id="{20D034D1-87E8-4833-A801-577687D12947}"/>
                </a:ext>
              </a:extLst>
            </p:cNvPr>
            <p:cNvSpPr/>
            <p:nvPr/>
          </p:nvSpPr>
          <p:spPr>
            <a:xfrm>
              <a:off x="-3171992" y="-3462619"/>
              <a:ext cx="5955160" cy="3585226"/>
            </a:xfrm>
            <a:prstGeom prst="parallelogram">
              <a:avLst>
                <a:gd name="adj" fmla="val 47161"/>
              </a:avLst>
            </a:prstGeom>
            <a:gradFill>
              <a:gsLst>
                <a:gs pos="12000">
                  <a:srgbClr val="95CFFC"/>
                </a:gs>
                <a:gs pos="100000">
                  <a:srgbClr val="1E2A33"/>
                </a:gs>
                <a:gs pos="59000">
                  <a:srgbClr val="6F9A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74" name="Straight Connector 173">
              <a:extLst>
                <a:ext uri="{FF2B5EF4-FFF2-40B4-BE49-F238E27FC236}">
                  <a16:creationId xmlns:a16="http://schemas.microsoft.com/office/drawing/2014/main" id="{ABAA032F-E309-4645-94F6-647D508969E0}"/>
                </a:ext>
              </a:extLst>
            </p:cNvPr>
            <p:cNvCxnSpPr>
              <a:stCxn id="173" idx="1"/>
              <a:endCxn id="173" idx="3"/>
            </p:cNvCxnSpPr>
            <p:nvPr/>
          </p:nvCxnSpPr>
          <p:spPr>
            <a:xfrm flipH="1">
              <a:off x="-1039827"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250393C-3D6C-441E-9101-0CABC447706A}"/>
                </a:ext>
              </a:extLst>
            </p:cNvPr>
            <p:cNvCxnSpPr>
              <a:cxnSpLocks/>
              <a:stCxn id="173" idx="2"/>
              <a:endCxn id="173" idx="5"/>
            </p:cNvCxnSpPr>
            <p:nvPr/>
          </p:nvCxnSpPr>
          <p:spPr>
            <a:xfrm flipH="1">
              <a:off x="-2326577" y="-1670005"/>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A0A56280-2F34-4368-956E-6E4CB1829A1C}"/>
                </a:ext>
              </a:extLst>
            </p:cNvPr>
            <p:cNvCxnSpPr/>
            <p:nvPr/>
          </p:nvCxnSpPr>
          <p:spPr>
            <a:xfrm flipH="1">
              <a:off x="-2157207"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0D46D85-F1E1-4676-80DA-674768EC566B}"/>
                </a:ext>
              </a:extLst>
            </p:cNvPr>
            <p:cNvCxnSpPr/>
            <p:nvPr/>
          </p:nvCxnSpPr>
          <p:spPr>
            <a:xfrm flipH="1">
              <a:off x="-21493"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D93793-C69A-4B48-8989-1C6B1597DDFA}"/>
                </a:ext>
              </a:extLst>
            </p:cNvPr>
            <p:cNvCxnSpPr>
              <a:cxnSpLocks/>
            </p:cNvCxnSpPr>
            <p:nvPr/>
          </p:nvCxnSpPr>
          <p:spPr>
            <a:xfrm flipH="1">
              <a:off x="-2743020" y="-793705"/>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8B71F1F-C977-4E94-BA28-51DDC7FDC670}"/>
                </a:ext>
              </a:extLst>
            </p:cNvPr>
            <p:cNvCxnSpPr>
              <a:cxnSpLocks/>
            </p:cNvCxnSpPr>
            <p:nvPr/>
          </p:nvCxnSpPr>
          <p:spPr>
            <a:xfrm flipH="1">
              <a:off x="-1909333" y="-2584405"/>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907C3BE-38AC-4B96-888E-2B5445946F91}"/>
                </a:ext>
              </a:extLst>
            </p:cNvPr>
            <p:cNvCxnSpPr>
              <a:cxnSpLocks/>
            </p:cNvCxnSpPr>
            <p:nvPr/>
          </p:nvCxnSpPr>
          <p:spPr>
            <a:xfrm flipH="1">
              <a:off x="-2542484" y="-1241380"/>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2D6397A-66BB-4821-B870-0E96E2091A96}"/>
                </a:ext>
              </a:extLst>
            </p:cNvPr>
            <p:cNvCxnSpPr>
              <a:cxnSpLocks/>
            </p:cNvCxnSpPr>
            <p:nvPr/>
          </p:nvCxnSpPr>
          <p:spPr>
            <a:xfrm flipH="1">
              <a:off x="-2958927" y="-365080"/>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F92F533-86A1-4449-A5EF-C96F41EEACAE}"/>
                </a:ext>
              </a:extLst>
            </p:cNvPr>
            <p:cNvCxnSpPr>
              <a:cxnSpLocks/>
            </p:cNvCxnSpPr>
            <p:nvPr/>
          </p:nvCxnSpPr>
          <p:spPr>
            <a:xfrm flipH="1">
              <a:off x="-2125240" y="-2155780"/>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4E55F60-3A32-401A-91AB-065CB1CEB368}"/>
                </a:ext>
              </a:extLst>
            </p:cNvPr>
            <p:cNvCxnSpPr>
              <a:cxnSpLocks/>
            </p:cNvCxnSpPr>
            <p:nvPr/>
          </p:nvCxnSpPr>
          <p:spPr>
            <a:xfrm flipH="1">
              <a:off x="-1719099" y="-3013030"/>
              <a:ext cx="42643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D75F5CC-6E65-4B64-A528-E8740612966C}"/>
                </a:ext>
              </a:extLst>
            </p:cNvPr>
            <p:cNvCxnSpPr/>
            <p:nvPr/>
          </p:nvCxnSpPr>
          <p:spPr>
            <a:xfrm flipH="1">
              <a:off x="-500591"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295B632-21C4-492C-ABBA-712163124F1A}"/>
                </a:ext>
              </a:extLst>
            </p:cNvPr>
            <p:cNvCxnSpPr/>
            <p:nvPr/>
          </p:nvCxnSpPr>
          <p:spPr>
            <a:xfrm flipH="1">
              <a:off x="-1617971"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AE68636-D25B-4838-9D9B-EC66F587581D}"/>
                </a:ext>
              </a:extLst>
            </p:cNvPr>
            <p:cNvCxnSpPr/>
            <p:nvPr/>
          </p:nvCxnSpPr>
          <p:spPr>
            <a:xfrm flipH="1">
              <a:off x="517743" y="-3462619"/>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F46AB60-0379-4C42-AAF6-530B8721856E}"/>
                </a:ext>
              </a:extLst>
            </p:cNvPr>
            <p:cNvCxnSpPr/>
            <p:nvPr/>
          </p:nvCxnSpPr>
          <p:spPr>
            <a:xfrm flipH="1">
              <a:off x="-2678902" y="-3467547"/>
              <a:ext cx="1690828" cy="3585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CFE6018-8405-E90C-55FB-724A1E4BE743}"/>
                  </a:ext>
                </a:extLst>
              </p:cNvPr>
              <p:cNvSpPr txBox="1"/>
              <p:nvPr/>
            </p:nvSpPr>
            <p:spPr>
              <a:xfrm>
                <a:off x="178995" y="3552460"/>
                <a:ext cx="7425812" cy="2425216"/>
              </a:xfrm>
              <a:prstGeom prst="rect">
                <a:avLst/>
              </a:prstGeom>
              <a:noFill/>
            </p:spPr>
            <p:txBody>
              <a:bodyPr wrap="square" rtlCol="0">
                <a:spAutoFit/>
              </a:bodyPr>
              <a:lstStyle/>
              <a:p>
                <a:pPr>
                  <a:spcAft>
                    <a:spcPts val="1200"/>
                  </a:spcAft>
                </a:pPr>
                <a14:m>
                  <m:oMath xmlns:m="http://schemas.openxmlformats.org/officeDocument/2006/math">
                    <m:sSubSup>
                      <m:sSubSupPr>
                        <m:ctrlPr>
                          <a:rPr lang="en-CA" sz="6600" b="0" i="1" smtClean="0">
                            <a:solidFill>
                              <a:srgbClr val="00B0F0"/>
                            </a:solidFill>
                            <a:latin typeface="Cambria Math" panose="02040503050406030204" pitchFamily="18" charset="0"/>
                          </a:rPr>
                        </m:ctrlPr>
                      </m:sSubSupPr>
                      <m:e>
                        <m:r>
                          <a:rPr lang="en-CA" sz="6600" b="0" i="1" smtClean="0">
                            <a:solidFill>
                              <a:srgbClr val="00B0F0"/>
                            </a:solidFill>
                            <a:latin typeface="Cambria Math" panose="02040503050406030204" pitchFamily="18" charset="0"/>
                          </a:rPr>
                          <m:t>𝑇</m:t>
                        </m:r>
                      </m:e>
                      <m:sub>
                        <m:r>
                          <a:rPr lang="en-CA" sz="6600" b="0" i="1" smtClean="0">
                            <a:solidFill>
                              <a:srgbClr val="00B0F0"/>
                            </a:solidFill>
                            <a:latin typeface="Cambria Math" panose="02040503050406030204" pitchFamily="18" charset="0"/>
                          </a:rPr>
                          <m:t>    </m:t>
                        </m:r>
                        <m:r>
                          <a:rPr lang="en-CA" sz="6600" b="0" i="1" smtClean="0">
                            <a:solidFill>
                              <a:srgbClr val="00B0F0"/>
                            </a:solidFill>
                            <a:latin typeface="Cambria Math" panose="02040503050406030204" pitchFamily="18" charset="0"/>
                          </a:rPr>
                          <m:t>𝜈</m:t>
                        </m:r>
                      </m:sub>
                      <m:sup>
                        <m:r>
                          <a:rPr lang="en-CA" sz="6600" b="0" i="1" smtClean="0">
                            <a:solidFill>
                              <a:srgbClr val="00B0F0"/>
                            </a:solidFill>
                            <a:latin typeface="Cambria Math" panose="02040503050406030204" pitchFamily="18" charset="0"/>
                          </a:rPr>
                          <m:t>𝜇</m:t>
                        </m:r>
                      </m:sup>
                    </m:sSubSup>
                    <m:r>
                      <a:rPr lang="en-CA" sz="6600" b="0" i="1" smtClean="0">
                        <a:solidFill>
                          <a:schemeClr val="bg1"/>
                        </a:solidFill>
                        <a:latin typeface="Cambria Math" panose="02040503050406030204" pitchFamily="18" charset="0"/>
                      </a:rPr>
                      <m:t>→</m:t>
                    </m:r>
                  </m:oMath>
                </a14:m>
                <a:r>
                  <a:rPr lang="en-GB" sz="6600" b="0" dirty="0"/>
                  <a:t> </a:t>
                </a:r>
                <a14:m>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m>
                                <m:mPr>
                                  <m:mcs>
                                    <m:mc>
                                      <m:mcPr>
                                        <m:count m:val="2"/>
                                        <m:mcJc m:val="center"/>
                                      </m:mcPr>
                                    </m:mc>
                                  </m:mcs>
                                  <m:ctrlPr>
                                    <a:rPr lang="en-GB" sz="4000" b="0" i="1" smtClean="0">
                                      <a:solidFill>
                                        <a:schemeClr val="bg1"/>
                                      </a:solidFill>
                                      <a:latin typeface="Cambria Math" panose="02040503050406030204" pitchFamily="18" charset="0"/>
                                    </a:rPr>
                                  </m:ctrlPr>
                                </m:mPr>
                                <m:mr>
                                  <m:e>
                                    <m:eqArr>
                                      <m:eqArrPr>
                                        <m:ctrlPr>
                                          <a:rPr lang="en-GB" sz="4000" b="0" i="1" smtClean="0">
                                            <a:solidFill>
                                              <a:schemeClr val="bg1"/>
                                            </a:solidFill>
                                            <a:latin typeface="Cambria Math" panose="02040503050406030204" pitchFamily="18" charset="0"/>
                                          </a:rPr>
                                        </m:ctrlPr>
                                      </m:eqArrPr>
                                      <m:e>
                                        <m:r>
                                          <a:rPr lang="en-GB" sz="4000" i="1" smtClean="0">
                                            <a:solidFill>
                                              <a:srgbClr val="FF3399"/>
                                            </a:solidFill>
                                            <a:latin typeface="Cambria Math" panose="02040503050406030204" pitchFamily="18" charset="0"/>
                                          </a:rPr>
                                          <m:t>𝜌</m:t>
                                        </m:r>
                                        <m:sSup>
                                          <m:sSupPr>
                                            <m:ctrlPr>
                                              <a:rPr lang="en-GB" sz="4000" b="0" i="1" smtClean="0">
                                                <a:solidFill>
                                                  <a:schemeClr val="bg1"/>
                                                </a:solidFill>
                                                <a:latin typeface="Cambria Math" panose="02040503050406030204" pitchFamily="18" charset="0"/>
                                              </a:rPr>
                                            </m:ctrlPr>
                                          </m:sSupPr>
                                          <m:e>
                                            <m:r>
                                              <a:rPr lang="en-GB" sz="4000" b="0" i="1" smtClean="0">
                                                <a:solidFill>
                                                  <a:schemeClr val="bg1"/>
                                                </a:solidFill>
                                                <a:latin typeface="Cambria Math" panose="02040503050406030204" pitchFamily="18" charset="0"/>
                                              </a:rPr>
                                              <m:t>𝑐</m:t>
                                            </m:r>
                                          </m:e>
                                          <m:sup>
                                            <m:r>
                                              <a:rPr lang="en-GB" sz="4000" b="0" i="1" smtClean="0">
                                                <a:solidFill>
                                                  <a:schemeClr val="bg1"/>
                                                </a:solidFill>
                                                <a:latin typeface="Cambria Math" panose="02040503050406030204" pitchFamily="18" charset="0"/>
                                              </a:rPr>
                                              <m:t>2</m:t>
                                            </m:r>
                                          </m:sup>
                                        </m:sSup>
                                      </m:e>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qArr>
                                  </m:e>
                                  <m:e>
                                    <m:eqArr>
                                      <m:eqArrPr>
                                        <m:ctrlPr>
                                          <a:rPr lang="en-GB" sz="4000" i="1">
                                            <a:solidFill>
                                              <a:schemeClr val="bg1"/>
                                            </a:solidFill>
                                            <a:latin typeface="Cambria Math" panose="02040503050406030204" pitchFamily="18" charset="0"/>
                                          </a:rPr>
                                        </m:ctrlPr>
                                      </m:eqArrPr>
                                      <m:e>
                                        <m:r>
                                          <a:rPr lang="en-GB" sz="4000" i="1" dirty="0">
                                            <a:solidFill>
                                              <a:schemeClr val="bg1"/>
                                            </a:solidFill>
                                            <a:latin typeface="Cambria Math" panose="02040503050406030204" pitchFamily="18" charset="0"/>
                                          </a:rPr>
                                          <m:t>0</m:t>
                                        </m:r>
                                      </m:e>
                                      <m:e>
                                        <m:r>
                                          <a:rPr lang="en-CA" sz="4000" b="0" i="1" dirty="0" smtClean="0">
                                            <a:solidFill>
                                              <a:schemeClr val="bg1"/>
                                            </a:solidFill>
                                            <a:latin typeface="Cambria Math" panose="02040503050406030204" pitchFamily="18" charset="0"/>
                                          </a:rPr>
                                          <m:t>−</m:t>
                                        </m:r>
                                        <m:r>
                                          <a:rPr lang="en-GB" sz="4000" b="0" i="1" dirty="0" smtClean="0">
                                            <a:solidFill>
                                              <a:srgbClr val="11FF7D"/>
                                            </a:solidFill>
                                            <a:latin typeface="Cambria Math" panose="02040503050406030204" pitchFamily="18" charset="0"/>
                                          </a:rPr>
                                          <m:t>𝑝</m:t>
                                        </m:r>
                                      </m:e>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qArr>
                                  </m:e>
                                </m:mr>
                              </m:m>
                            </m:e>
                            <m:e>
                              <m:m>
                                <m:mPr>
                                  <m:mcs>
                                    <m:mc>
                                      <m:mcPr>
                                        <m:count m:val="2"/>
                                        <m:mcJc m:val="center"/>
                                      </m:mcPr>
                                    </m:mc>
                                  </m:mcs>
                                  <m:ctrlPr>
                                    <a:rPr lang="en-GB" sz="4000" b="0" i="1" smtClean="0">
                                      <a:solidFill>
                                        <a:schemeClr val="bg1"/>
                                      </a:solidFill>
                                      <a:latin typeface="Cambria Math" panose="02040503050406030204" pitchFamily="18" charset="0"/>
                                    </a:rPr>
                                  </m:ctrlPr>
                                </m:mPr>
                                <m:mr>
                                  <m:e>
                                    <m:eqArr>
                                      <m:eqArrPr>
                                        <m:ctrlPr>
                                          <a:rPr lang="en-GB" sz="4000" i="1">
                                            <a:solidFill>
                                              <a:schemeClr val="bg1"/>
                                            </a:solidFill>
                                            <a:latin typeface="Cambria Math" panose="02040503050406030204" pitchFamily="18" charset="0"/>
                                          </a:rPr>
                                        </m:ctrlPr>
                                      </m:eqArrPr>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
                                        <m:r>
                                          <a:rPr lang="en-CA" sz="4000" i="1" dirty="0">
                                            <a:solidFill>
                                              <a:schemeClr val="bg1"/>
                                            </a:solidFill>
                                            <a:latin typeface="Cambria Math" panose="02040503050406030204" pitchFamily="18" charset="0"/>
                                          </a:rPr>
                                          <m:t>−</m:t>
                                        </m:r>
                                        <m:r>
                                          <a:rPr lang="en-GB" sz="4000" b="0" i="1" dirty="0" smtClean="0">
                                            <a:solidFill>
                                              <a:srgbClr val="11FF7D"/>
                                            </a:solidFill>
                                            <a:latin typeface="Cambria Math" panose="02040503050406030204" pitchFamily="18" charset="0"/>
                                          </a:rPr>
                                          <m:t>𝑝</m:t>
                                        </m:r>
                                      </m:e>
                                      <m:e>
                                        <m:r>
                                          <a:rPr lang="en-GB" sz="4000" i="1" dirty="0">
                                            <a:solidFill>
                                              <a:schemeClr val="bg1"/>
                                            </a:solidFill>
                                            <a:latin typeface="Cambria Math" panose="02040503050406030204" pitchFamily="18" charset="0"/>
                                          </a:rPr>
                                          <m:t>0</m:t>
                                        </m:r>
                                      </m:e>
                                    </m:eqArr>
                                  </m:e>
                                  <m:e>
                                    <m:eqArr>
                                      <m:eqArrPr>
                                        <m:ctrlPr>
                                          <a:rPr lang="en-GB" sz="4000" i="1">
                                            <a:solidFill>
                                              <a:schemeClr val="bg1"/>
                                            </a:solidFill>
                                            <a:latin typeface="Cambria Math" panose="02040503050406030204" pitchFamily="18" charset="0"/>
                                          </a:rPr>
                                        </m:ctrlPr>
                                      </m:eqArrPr>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
                                        <m:r>
                                          <a:rPr lang="en-GB" sz="4000" i="1" dirty="0">
                                            <a:solidFill>
                                              <a:schemeClr val="bg1"/>
                                            </a:solidFill>
                                            <a:latin typeface="Cambria Math" panose="02040503050406030204" pitchFamily="18" charset="0"/>
                                          </a:rPr>
                                          <m:t>0</m:t>
                                        </m:r>
                                      </m:e>
                                      <m:e>
                                        <m:r>
                                          <a:rPr lang="en-CA" sz="4000" i="1" dirty="0">
                                            <a:solidFill>
                                              <a:schemeClr val="bg1"/>
                                            </a:solidFill>
                                            <a:latin typeface="Cambria Math" panose="02040503050406030204" pitchFamily="18" charset="0"/>
                                          </a:rPr>
                                          <m:t>−</m:t>
                                        </m:r>
                                        <m:r>
                                          <a:rPr lang="en-GB" sz="4000" b="0" i="1" dirty="0" smtClean="0">
                                            <a:solidFill>
                                              <a:srgbClr val="11FF7D"/>
                                            </a:solidFill>
                                            <a:latin typeface="Cambria Math" panose="02040503050406030204" pitchFamily="18" charset="0"/>
                                          </a:rPr>
                                          <m:t>𝑝</m:t>
                                        </m:r>
                                      </m:e>
                                    </m:eqArr>
                                  </m:e>
                                </m:mr>
                              </m:m>
                            </m:e>
                          </m:mr>
                        </m:m>
                      </m:e>
                    </m:d>
                  </m:oMath>
                </a14:m>
                <a:r>
                  <a:rPr lang="en-CA" sz="6600" dirty="0"/>
                  <a:t> </a:t>
                </a:r>
              </a:p>
            </p:txBody>
          </p:sp>
        </mc:Choice>
        <mc:Fallback xmlns="">
          <p:sp>
            <p:nvSpPr>
              <p:cNvPr id="52" name="TextBox 51">
                <a:extLst>
                  <a:ext uri="{FF2B5EF4-FFF2-40B4-BE49-F238E27FC236}">
                    <a16:creationId xmlns:a16="http://schemas.microsoft.com/office/drawing/2014/main" id="{3CFE6018-8405-E90C-55FB-724A1E4BE743}"/>
                  </a:ext>
                </a:extLst>
              </p:cNvPr>
              <p:cNvSpPr txBox="1">
                <a:spLocks noRot="1" noChangeAspect="1" noMove="1" noResize="1" noEditPoints="1" noAdjustHandles="1" noChangeArrowheads="1" noChangeShapeType="1" noTextEdit="1"/>
              </p:cNvSpPr>
              <p:nvPr/>
            </p:nvSpPr>
            <p:spPr>
              <a:xfrm>
                <a:off x="178995" y="3552460"/>
                <a:ext cx="7425812" cy="2425216"/>
              </a:xfrm>
              <a:prstGeom prst="rect">
                <a:avLst/>
              </a:prstGeom>
              <a:blipFill>
                <a:blip r:embed="rId6"/>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19C1FDDF-E8C7-0188-99E2-B46A120E5E0C}"/>
              </a:ext>
            </a:extLst>
          </p:cNvPr>
          <p:cNvGrpSpPr/>
          <p:nvPr/>
        </p:nvGrpSpPr>
        <p:grpSpPr>
          <a:xfrm>
            <a:off x="7492539" y="3046988"/>
            <a:ext cx="4552891" cy="3615697"/>
            <a:chOff x="5638039" y="1538516"/>
            <a:chExt cx="6452361" cy="5124169"/>
          </a:xfrm>
        </p:grpSpPr>
        <p:grpSp>
          <p:nvGrpSpPr>
            <p:cNvPr id="53" name="Group 52">
              <a:extLst>
                <a:ext uri="{FF2B5EF4-FFF2-40B4-BE49-F238E27FC236}">
                  <a16:creationId xmlns:a16="http://schemas.microsoft.com/office/drawing/2014/main" id="{3814F834-F327-940F-A974-C2C5910E1797}"/>
                </a:ext>
              </a:extLst>
            </p:cNvPr>
            <p:cNvGrpSpPr/>
            <p:nvPr/>
          </p:nvGrpSpPr>
          <p:grpSpPr>
            <a:xfrm>
              <a:off x="5638039" y="1538516"/>
              <a:ext cx="6452361" cy="5124169"/>
              <a:chOff x="1868683" y="3505200"/>
              <a:chExt cx="4036140" cy="3205315"/>
            </a:xfrm>
          </p:grpSpPr>
          <p:sp>
            <p:nvSpPr>
              <p:cNvPr id="54" name="Freeform: Shape 53">
                <a:extLst>
                  <a:ext uri="{FF2B5EF4-FFF2-40B4-BE49-F238E27FC236}">
                    <a16:creationId xmlns:a16="http://schemas.microsoft.com/office/drawing/2014/main" id="{EBFFD6A2-A439-FCA5-F789-781AE715871D}"/>
                  </a:ext>
                </a:extLst>
              </p:cNvPr>
              <p:cNvSpPr/>
              <p:nvPr/>
            </p:nvSpPr>
            <p:spPr>
              <a:xfrm>
                <a:off x="4411957" y="3530600"/>
                <a:ext cx="1473200" cy="2806700"/>
              </a:xfrm>
              <a:custGeom>
                <a:avLst/>
                <a:gdLst>
                  <a:gd name="connsiteX0" fmla="*/ 0 w 1473200"/>
                  <a:gd name="connsiteY0" fmla="*/ 2806700 h 2806700"/>
                  <a:gd name="connsiteX1" fmla="*/ 635000 w 1473200"/>
                  <a:gd name="connsiteY1" fmla="*/ 1892300 h 2806700"/>
                  <a:gd name="connsiteX2" fmla="*/ 1473200 w 1473200"/>
                  <a:gd name="connsiteY2" fmla="*/ 0 h 2806700"/>
                </a:gdLst>
                <a:ahLst/>
                <a:cxnLst>
                  <a:cxn ang="0">
                    <a:pos x="connsiteX0" y="connsiteY0"/>
                  </a:cxn>
                  <a:cxn ang="0">
                    <a:pos x="connsiteX1" y="connsiteY1"/>
                  </a:cxn>
                  <a:cxn ang="0">
                    <a:pos x="connsiteX2" y="connsiteY2"/>
                  </a:cxn>
                </a:cxnLst>
                <a:rect l="l" t="t" r="r" b="b"/>
                <a:pathLst>
                  <a:path w="1473200" h="2806700">
                    <a:moveTo>
                      <a:pt x="0" y="2806700"/>
                    </a:moveTo>
                    <a:cubicBezTo>
                      <a:pt x="194733" y="2583391"/>
                      <a:pt x="389467" y="2360083"/>
                      <a:pt x="635000" y="1892300"/>
                    </a:cubicBezTo>
                    <a:cubicBezTo>
                      <a:pt x="880533" y="1424517"/>
                      <a:pt x="1473200" y="0"/>
                      <a:pt x="14732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reeform: Shape 54">
                <a:extLst>
                  <a:ext uri="{FF2B5EF4-FFF2-40B4-BE49-F238E27FC236}">
                    <a16:creationId xmlns:a16="http://schemas.microsoft.com/office/drawing/2014/main" id="{80A629D3-F91C-D15B-0676-477B5520348A}"/>
                  </a:ext>
                </a:extLst>
              </p:cNvPr>
              <p:cNvSpPr/>
              <p:nvPr/>
            </p:nvSpPr>
            <p:spPr>
              <a:xfrm>
                <a:off x="3053057" y="3505200"/>
                <a:ext cx="520700" cy="2832100"/>
              </a:xfrm>
              <a:custGeom>
                <a:avLst/>
                <a:gdLst>
                  <a:gd name="connsiteX0" fmla="*/ 520700 w 520700"/>
                  <a:gd name="connsiteY0" fmla="*/ 2832100 h 2832100"/>
                  <a:gd name="connsiteX1" fmla="*/ 317500 w 520700"/>
                  <a:gd name="connsiteY1" fmla="*/ 1930400 h 2832100"/>
                  <a:gd name="connsiteX2" fmla="*/ 0 w 520700"/>
                  <a:gd name="connsiteY2" fmla="*/ 0 h 2832100"/>
                </a:gdLst>
                <a:ahLst/>
                <a:cxnLst>
                  <a:cxn ang="0">
                    <a:pos x="connsiteX0" y="connsiteY0"/>
                  </a:cxn>
                  <a:cxn ang="0">
                    <a:pos x="connsiteX1" y="connsiteY1"/>
                  </a:cxn>
                  <a:cxn ang="0">
                    <a:pos x="connsiteX2" y="connsiteY2"/>
                  </a:cxn>
                </a:cxnLst>
                <a:rect l="l" t="t" r="r" b="b"/>
                <a:pathLst>
                  <a:path w="520700" h="2832100">
                    <a:moveTo>
                      <a:pt x="520700" y="2832100"/>
                    </a:moveTo>
                    <a:cubicBezTo>
                      <a:pt x="462491" y="2617258"/>
                      <a:pt x="404283" y="2402417"/>
                      <a:pt x="317500" y="1930400"/>
                    </a:cubicBezTo>
                    <a:cubicBezTo>
                      <a:pt x="230717" y="1458383"/>
                      <a:pt x="115358" y="729191"/>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7" name="Group 56">
                <a:extLst>
                  <a:ext uri="{FF2B5EF4-FFF2-40B4-BE49-F238E27FC236}">
                    <a16:creationId xmlns:a16="http://schemas.microsoft.com/office/drawing/2014/main" id="{52D33639-25C9-366C-F7E1-FD90D1CFF7E8}"/>
                  </a:ext>
                </a:extLst>
              </p:cNvPr>
              <p:cNvGrpSpPr/>
              <p:nvPr/>
            </p:nvGrpSpPr>
            <p:grpSpPr>
              <a:xfrm>
                <a:off x="1868683" y="3518912"/>
                <a:ext cx="4036140" cy="1226489"/>
                <a:chOff x="1317526" y="3767973"/>
                <a:chExt cx="4036140" cy="1226489"/>
              </a:xfrm>
            </p:grpSpPr>
            <p:sp>
              <p:nvSpPr>
                <p:cNvPr id="75" name="Parallelogram 74">
                  <a:extLst>
                    <a:ext uri="{FF2B5EF4-FFF2-40B4-BE49-F238E27FC236}">
                      <a16:creationId xmlns:a16="http://schemas.microsoft.com/office/drawing/2014/main" id="{6814F4C9-1F32-EB55-5373-F85808638A9F}"/>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6" name="Straight Connector 75">
                  <a:extLst>
                    <a:ext uri="{FF2B5EF4-FFF2-40B4-BE49-F238E27FC236}">
                      <a16:creationId xmlns:a16="http://schemas.microsoft.com/office/drawing/2014/main" id="{3F180651-A900-4A2C-76C2-CBB02AF188F7}"/>
                    </a:ext>
                  </a:extLst>
                </p:cNvPr>
                <p:cNvCxnSpPr>
                  <a:stCxn id="75" idx="1"/>
                  <a:endCxn id="75"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0BD9D7-5CAB-A7F2-4F29-DD9814D57D92}"/>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FEE25B4-2783-4119-3C55-03D0364A9E3F}"/>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5C798C-A0DC-E803-23F0-C029C23F4E2D}"/>
                    </a:ext>
                  </a:extLst>
                </p:cNvPr>
                <p:cNvCxnSpPr>
                  <a:cxnSpLocks/>
                  <a:stCxn id="75" idx="2"/>
                  <a:endCxn id="75"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EC4D7AB-C560-C824-C93C-6B715B8C4456}"/>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790214E-93AA-53DE-88DF-17CF069B6811}"/>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8549733-19EF-C0DE-6299-31D4478AAD77}"/>
                  </a:ext>
                </a:extLst>
              </p:cNvPr>
              <p:cNvGrpSpPr/>
              <p:nvPr/>
            </p:nvGrpSpPr>
            <p:grpSpPr>
              <a:xfrm>
                <a:off x="2639768" y="5415807"/>
                <a:ext cx="2459294" cy="747322"/>
                <a:chOff x="1317526" y="3767973"/>
                <a:chExt cx="4036140" cy="1226489"/>
              </a:xfrm>
            </p:grpSpPr>
            <p:sp>
              <p:nvSpPr>
                <p:cNvPr id="68" name="Parallelogram 67">
                  <a:extLst>
                    <a:ext uri="{FF2B5EF4-FFF2-40B4-BE49-F238E27FC236}">
                      <a16:creationId xmlns:a16="http://schemas.microsoft.com/office/drawing/2014/main" id="{E05A5D4B-8B0B-B6E6-9371-1D001F708754}"/>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9" name="Straight Connector 68">
                  <a:extLst>
                    <a:ext uri="{FF2B5EF4-FFF2-40B4-BE49-F238E27FC236}">
                      <a16:creationId xmlns:a16="http://schemas.microsoft.com/office/drawing/2014/main" id="{EC1E5A46-A28D-1275-1689-7E6B30FA1076}"/>
                    </a:ext>
                  </a:extLst>
                </p:cNvPr>
                <p:cNvCxnSpPr>
                  <a:stCxn id="68" idx="1"/>
                  <a:endCxn id="68"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876770E-27E3-C04D-76C5-3D0049FF423D}"/>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8F8D45-8306-E724-FA83-723B4031016D}"/>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B0D24F8-7C76-76E3-0F19-7FAF5025BC5C}"/>
                    </a:ext>
                  </a:extLst>
                </p:cNvPr>
                <p:cNvCxnSpPr>
                  <a:cxnSpLocks/>
                  <a:stCxn id="68" idx="2"/>
                  <a:endCxn id="68"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373D7-A92F-91C3-500C-59156176113D}"/>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9A86F3-21AA-3FDF-DC9B-94ECBD282EC6}"/>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FB4D09E-C97A-DCCC-265A-FB7B70E8FA1F}"/>
                  </a:ext>
                </a:extLst>
              </p:cNvPr>
              <p:cNvGrpSpPr/>
              <p:nvPr/>
            </p:nvGrpSpPr>
            <p:grpSpPr>
              <a:xfrm>
                <a:off x="3224945" y="6341857"/>
                <a:ext cx="1213184" cy="368658"/>
                <a:chOff x="1317526" y="3767973"/>
                <a:chExt cx="4036140" cy="1226489"/>
              </a:xfrm>
            </p:grpSpPr>
            <p:sp>
              <p:nvSpPr>
                <p:cNvPr id="61" name="Parallelogram 60">
                  <a:extLst>
                    <a:ext uri="{FF2B5EF4-FFF2-40B4-BE49-F238E27FC236}">
                      <a16:creationId xmlns:a16="http://schemas.microsoft.com/office/drawing/2014/main" id="{D947C027-A70A-BF87-DBEB-8C560390B75D}"/>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2" name="Straight Connector 61">
                  <a:extLst>
                    <a:ext uri="{FF2B5EF4-FFF2-40B4-BE49-F238E27FC236}">
                      <a16:creationId xmlns:a16="http://schemas.microsoft.com/office/drawing/2014/main" id="{3938F82C-0E6E-B0A3-937E-0DC768EBADD6}"/>
                    </a:ext>
                  </a:extLst>
                </p:cNvPr>
                <p:cNvCxnSpPr>
                  <a:stCxn id="61" idx="1"/>
                  <a:endCxn id="61"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ED0ADB-C43D-9712-9439-737FB25CA931}"/>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80DE14-A218-21E7-9282-BFB239D8651C}"/>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6490D64-85F9-B3DC-20E2-DF84FAB9AD7E}"/>
                    </a:ext>
                  </a:extLst>
                </p:cNvPr>
                <p:cNvCxnSpPr>
                  <a:cxnSpLocks/>
                  <a:stCxn id="61" idx="2"/>
                  <a:endCxn id="61"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A17840-F38B-DF20-AC11-A1A2C00C8C2F}"/>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2FCD3F1-7770-0539-E910-1C13A152CD79}"/>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906A0A50-DB56-EDB1-6A71-EE2CA55FD0A9}"/>
                  </a:ext>
                </a:extLst>
              </p:cNvPr>
              <p:cNvSpPr/>
              <p:nvPr/>
            </p:nvSpPr>
            <p:spPr>
              <a:xfrm>
                <a:off x="1884657" y="4762500"/>
                <a:ext cx="1358900" cy="1943100"/>
              </a:xfrm>
              <a:custGeom>
                <a:avLst/>
                <a:gdLst>
                  <a:gd name="connsiteX0" fmla="*/ 1358900 w 1358900"/>
                  <a:gd name="connsiteY0" fmla="*/ 1943100 h 1943100"/>
                  <a:gd name="connsiteX1" fmla="*/ 762000 w 1358900"/>
                  <a:gd name="connsiteY1" fmla="*/ 1397000 h 1943100"/>
                  <a:gd name="connsiteX2" fmla="*/ 0 w 1358900"/>
                  <a:gd name="connsiteY2" fmla="*/ 0 h 1943100"/>
                </a:gdLst>
                <a:ahLst/>
                <a:cxnLst>
                  <a:cxn ang="0">
                    <a:pos x="connsiteX0" y="connsiteY0"/>
                  </a:cxn>
                  <a:cxn ang="0">
                    <a:pos x="connsiteX1" y="connsiteY1"/>
                  </a:cxn>
                  <a:cxn ang="0">
                    <a:pos x="connsiteX2" y="connsiteY2"/>
                  </a:cxn>
                </a:cxnLst>
                <a:rect l="l" t="t" r="r" b="b"/>
                <a:pathLst>
                  <a:path w="1358900" h="1943100">
                    <a:moveTo>
                      <a:pt x="1358900" y="1943100"/>
                    </a:moveTo>
                    <a:cubicBezTo>
                      <a:pt x="1173691" y="1831975"/>
                      <a:pt x="988483" y="1720850"/>
                      <a:pt x="762000" y="1397000"/>
                    </a:cubicBezTo>
                    <a:cubicBezTo>
                      <a:pt x="535517" y="1073150"/>
                      <a:pt x="267758" y="536575"/>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2" name="Freeform: Shape 81">
              <a:extLst>
                <a:ext uri="{FF2B5EF4-FFF2-40B4-BE49-F238E27FC236}">
                  <a16:creationId xmlns:a16="http://schemas.microsoft.com/office/drawing/2014/main" id="{09E581FC-8459-8FE0-31B3-C58054056DEC}"/>
                </a:ext>
              </a:extLst>
            </p:cNvPr>
            <p:cNvSpPr/>
            <p:nvPr/>
          </p:nvSpPr>
          <p:spPr>
            <a:xfrm>
              <a:off x="9155659" y="3507890"/>
              <a:ext cx="1035443" cy="3146938"/>
            </a:xfrm>
            <a:custGeom>
              <a:avLst/>
              <a:gdLst>
                <a:gd name="connsiteX0" fmla="*/ 0 w 647700"/>
                <a:gd name="connsiteY0" fmla="*/ 1968500 h 1968500"/>
                <a:gd name="connsiteX1" fmla="*/ 317500 w 647700"/>
                <a:gd name="connsiteY1" fmla="*/ 1409700 h 1968500"/>
                <a:gd name="connsiteX2" fmla="*/ 647700 w 647700"/>
                <a:gd name="connsiteY2" fmla="*/ 0 h 1968500"/>
              </a:gdLst>
              <a:ahLst/>
              <a:cxnLst>
                <a:cxn ang="0">
                  <a:pos x="connsiteX0" y="connsiteY0"/>
                </a:cxn>
                <a:cxn ang="0">
                  <a:pos x="connsiteX1" y="connsiteY1"/>
                </a:cxn>
                <a:cxn ang="0">
                  <a:pos x="connsiteX2" y="connsiteY2"/>
                </a:cxn>
              </a:cxnLst>
              <a:rect l="l" t="t" r="r" b="b"/>
              <a:pathLst>
                <a:path w="647700" h="1968500">
                  <a:moveTo>
                    <a:pt x="0" y="1968500"/>
                  </a:moveTo>
                  <a:cubicBezTo>
                    <a:pt x="104775" y="1853141"/>
                    <a:pt x="209550" y="1737783"/>
                    <a:pt x="317500" y="1409700"/>
                  </a:cubicBezTo>
                  <a:cubicBezTo>
                    <a:pt x="425450" y="1081617"/>
                    <a:pt x="536575" y="540808"/>
                    <a:pt x="6477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 name="Straight Arrow Connector 5">
            <a:extLst>
              <a:ext uri="{FF2B5EF4-FFF2-40B4-BE49-F238E27FC236}">
                <a16:creationId xmlns:a16="http://schemas.microsoft.com/office/drawing/2014/main" id="{09699DA9-51E6-1375-65F0-1B0083579DD5}"/>
              </a:ext>
            </a:extLst>
          </p:cNvPr>
          <p:cNvCxnSpPr>
            <a:cxnSpLocks/>
          </p:cNvCxnSpPr>
          <p:nvPr/>
        </p:nvCxnSpPr>
        <p:spPr>
          <a:xfrm flipV="1">
            <a:off x="11432526" y="4243118"/>
            <a:ext cx="471127" cy="1363861"/>
          </a:xfrm>
          <a:prstGeom prst="straightConnector1">
            <a:avLst/>
          </a:prstGeom>
          <a:ln w="152400">
            <a:solidFill>
              <a:srgbClr val="FF75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35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9B305B0-6919-41E3-B38C-F40A1865704F}"/>
              </a:ext>
            </a:extLst>
          </p:cNvPr>
          <p:cNvGrpSpPr/>
          <p:nvPr/>
        </p:nvGrpSpPr>
        <p:grpSpPr>
          <a:xfrm>
            <a:off x="315172" y="2123658"/>
            <a:ext cx="11561656" cy="4064969"/>
            <a:chOff x="315172" y="2123658"/>
            <a:chExt cx="11561656" cy="4064969"/>
          </a:xfrm>
        </p:grpSpPr>
        <p:sp>
          <p:nvSpPr>
            <p:cNvPr id="15" name="Arrow: Down 14">
              <a:extLst>
                <a:ext uri="{FF2B5EF4-FFF2-40B4-BE49-F238E27FC236}">
                  <a16:creationId xmlns:a16="http://schemas.microsoft.com/office/drawing/2014/main" id="{6517DE30-6951-4AD8-87DB-692D58A684EE}"/>
                </a:ext>
              </a:extLst>
            </p:cNvPr>
            <p:cNvSpPr/>
            <p:nvPr/>
          </p:nvSpPr>
          <p:spPr>
            <a:xfrm>
              <a:off x="6096000" y="2128804"/>
              <a:ext cx="1885950" cy="2753142"/>
            </a:xfrm>
            <a:prstGeom prst="downArrow">
              <a:avLst>
                <a:gd name="adj1" fmla="val 72222"/>
                <a:gd name="adj2" fmla="val 50000"/>
              </a:avLst>
            </a:prstGeom>
            <a:solidFill>
              <a:schemeClr val="accent6">
                <a:lumMod val="40000"/>
                <a:lumOff val="6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5A474A72-EDAB-48ED-8151-EA0AB1D4A61D}"/>
                </a:ext>
              </a:extLst>
            </p:cNvPr>
            <p:cNvSpPr/>
            <p:nvPr/>
          </p:nvSpPr>
          <p:spPr>
            <a:xfrm>
              <a:off x="1943100" y="2123658"/>
              <a:ext cx="1885950" cy="2753142"/>
            </a:xfrm>
            <a:prstGeom prst="downArrow">
              <a:avLst>
                <a:gd name="adj1" fmla="val 72222"/>
                <a:gd name="adj2" fmla="val 50000"/>
              </a:avLst>
            </a:prstGeom>
            <a:solidFill>
              <a:schemeClr val="accent6">
                <a:lumMod val="40000"/>
                <a:lumOff val="6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593B6C-2031-478A-B7A0-BCDCC10894D8}"/>
                    </a:ext>
                  </a:extLst>
                </p:cNvPr>
                <p:cNvSpPr txBox="1"/>
                <p:nvPr/>
              </p:nvSpPr>
              <p:spPr>
                <a:xfrm>
                  <a:off x="315172" y="4944376"/>
                  <a:ext cx="4983224" cy="1244251"/>
                </a:xfrm>
                <a:prstGeom prst="rect">
                  <a:avLst/>
                </a:prstGeom>
                <a:noFill/>
                <a:ln w="38100">
                  <a:solidFill>
                    <a:schemeClr val="tx1"/>
                  </a:solidFill>
                </a:ln>
              </p:spPr>
              <p:txBody>
                <a:bodyPr wrap="square" rtlCol="0">
                  <a:spAutoFit/>
                </a:bodyPr>
                <a:lstStyle/>
                <a:p>
                  <a:pPr>
                    <a:spcAft>
                      <a:spcPts val="1200"/>
                    </a:spcAft>
                  </a:pPr>
                  <a14:m>
                    <m:oMath xmlns:m="http://schemas.openxmlformats.org/officeDocument/2006/math">
                      <m:f>
                        <m:fPr>
                          <m:ctrlPr>
                            <a:rPr lang="en-GB" sz="4800" i="1">
                              <a:latin typeface="Cambria Math" panose="02040503050406030204" pitchFamily="18" charset="0"/>
                            </a:rPr>
                          </m:ctrlPr>
                        </m:fPr>
                        <m:num>
                          <m:sSup>
                            <m:sSupPr>
                              <m:ctrlPr>
                                <a:rPr lang="en-GB" sz="4800" i="1">
                                  <a:latin typeface="Cambria Math" panose="02040503050406030204" pitchFamily="18" charset="0"/>
                                </a:rPr>
                              </m:ctrlPr>
                            </m:sSupPr>
                            <m:e>
                              <m:acc>
                                <m:accPr>
                                  <m:chr m:val="̇"/>
                                  <m:ctrlPr>
                                    <a:rPr lang="en-GB" sz="4800" i="1" smtClean="0">
                                      <a:solidFill>
                                        <a:srgbClr val="FF0000"/>
                                      </a:solidFill>
                                      <a:latin typeface="Cambria Math" panose="02040503050406030204" pitchFamily="18" charset="0"/>
                                    </a:rPr>
                                  </m:ctrlPr>
                                </m:accPr>
                                <m:e>
                                  <m:r>
                                    <a:rPr lang="en-GB" sz="4800" i="1">
                                      <a:solidFill>
                                        <a:srgbClr val="FF0000"/>
                                      </a:solidFill>
                                      <a:latin typeface="Cambria Math" panose="02040503050406030204" pitchFamily="18" charset="0"/>
                                    </a:rPr>
                                    <m:t>𝑎</m:t>
                                  </m:r>
                                </m:e>
                              </m:acc>
                            </m:e>
                            <m:sup>
                              <m:r>
                                <a:rPr lang="en-GB" sz="4800" i="1">
                                  <a:latin typeface="Cambria Math" panose="02040503050406030204" pitchFamily="18" charset="0"/>
                                </a:rPr>
                                <m:t>2</m:t>
                              </m:r>
                            </m:sup>
                          </m:sSup>
                          <m:r>
                            <a:rPr lang="en-GB" sz="4800" i="1">
                              <a:latin typeface="Cambria Math" panose="02040503050406030204" pitchFamily="18" charset="0"/>
                            </a:rPr>
                            <m:t>+</m:t>
                          </m:r>
                          <m:r>
                            <a:rPr lang="en-GB" sz="4800" i="1" smtClean="0">
                              <a:solidFill>
                                <a:srgbClr val="7030A0"/>
                              </a:solidFill>
                              <a:latin typeface="Cambria Math" panose="02040503050406030204" pitchFamily="18" charset="0"/>
                            </a:rPr>
                            <m:t>𝑘</m:t>
                          </m:r>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𝑐</m:t>
                              </m:r>
                            </m:e>
                            <m:sup>
                              <m:r>
                                <a:rPr lang="en-GB" sz="4800" b="0" i="1" smtClean="0">
                                  <a:latin typeface="Cambria Math" panose="02040503050406030204" pitchFamily="18" charset="0"/>
                                </a:rPr>
                                <m:t>2</m:t>
                              </m:r>
                            </m:sup>
                          </m:sSup>
                        </m:num>
                        <m:den>
                          <m:sSup>
                            <m:sSupPr>
                              <m:ctrlPr>
                                <a:rPr lang="en-GB" sz="4800" i="1">
                                  <a:latin typeface="Cambria Math" panose="02040503050406030204" pitchFamily="18" charset="0"/>
                                </a:rPr>
                              </m:ctrlPr>
                            </m:sSupPr>
                            <m:e>
                              <m:r>
                                <a:rPr lang="en-GB" sz="4800" i="1" smtClean="0">
                                  <a:solidFill>
                                    <a:srgbClr val="FF0000"/>
                                  </a:solidFill>
                                  <a:latin typeface="Cambria Math" panose="02040503050406030204" pitchFamily="18" charset="0"/>
                                </a:rPr>
                                <m:t>𝑎</m:t>
                              </m:r>
                            </m:e>
                            <m:sup>
                              <m:r>
                                <a:rPr lang="en-GB" sz="4800" i="1">
                                  <a:latin typeface="Cambria Math" panose="02040503050406030204" pitchFamily="18" charset="0"/>
                                </a:rPr>
                                <m:t>2</m:t>
                              </m:r>
                            </m:sup>
                          </m:sSup>
                        </m:den>
                      </m:f>
                      <m:r>
                        <a:rPr lang="en-GB" sz="4800" b="0" i="0" smtClean="0">
                          <a:latin typeface="Cambria Math" panose="02040503050406030204" pitchFamily="18" charset="0"/>
                        </a:rPr>
                        <m:t>=</m:t>
                      </m:r>
                      <m:f>
                        <m:fPr>
                          <m:ctrlPr>
                            <a:rPr lang="en-GB" sz="4800" b="0" i="1" smtClean="0">
                              <a:latin typeface="Cambria Math" panose="02040503050406030204" pitchFamily="18" charset="0"/>
                            </a:rPr>
                          </m:ctrlPr>
                        </m:fPr>
                        <m:num>
                          <m:r>
                            <a:rPr lang="en-GB" sz="4800" b="0" i="0" smtClean="0">
                              <a:latin typeface="Cambria Math" panose="02040503050406030204" pitchFamily="18" charset="0"/>
                            </a:rPr>
                            <m:t>8</m:t>
                          </m:r>
                          <m:r>
                            <a:rPr lang="en-GB" sz="4800" b="0" i="1" smtClean="0">
                              <a:latin typeface="Cambria Math" panose="02040503050406030204" pitchFamily="18" charset="0"/>
                            </a:rPr>
                            <m:t>𝜋</m:t>
                          </m:r>
                          <m:r>
                            <a:rPr lang="en-GB" sz="4800" b="0" i="1" smtClean="0">
                              <a:latin typeface="Cambria Math" panose="02040503050406030204" pitchFamily="18" charset="0"/>
                            </a:rPr>
                            <m:t>𝐺</m:t>
                          </m:r>
                          <m:r>
                            <a:rPr lang="en-GB" sz="4800" b="0" i="1" dirty="0" smtClean="0">
                              <a:solidFill>
                                <a:srgbClr val="FF3399"/>
                              </a:solidFill>
                              <a:latin typeface="Cambria Math" panose="02040503050406030204" pitchFamily="18" charset="0"/>
                            </a:rPr>
                            <m:t>𝜌</m:t>
                          </m:r>
                          <m:r>
                            <a:rPr lang="en-GB" sz="4800" b="0" i="1" dirty="0" smtClean="0">
                              <a:latin typeface="Cambria Math" panose="02040503050406030204" pitchFamily="18" charset="0"/>
                            </a:rPr>
                            <m:t>+</m:t>
                          </m:r>
                          <m:r>
                            <m:rPr>
                              <m:sty m:val="p"/>
                            </m:rPr>
                            <a:rPr lang="en-GB" sz="4800" b="0" i="0" smtClean="0">
                              <a:solidFill>
                                <a:srgbClr val="FF6600"/>
                              </a:solidFill>
                              <a:latin typeface="Cambria Math" panose="02040503050406030204" pitchFamily="18" charset="0"/>
                            </a:rPr>
                            <m:t>Λ</m:t>
                          </m:r>
                          <m:sSup>
                            <m:sSupPr>
                              <m:ctrlPr>
                                <a:rPr lang="en-GB" sz="4800" b="0" i="1" smtClean="0">
                                  <a:solidFill>
                                    <a:schemeClr val="tx1"/>
                                  </a:solidFill>
                                  <a:latin typeface="Cambria Math" panose="02040503050406030204" pitchFamily="18" charset="0"/>
                                </a:rPr>
                              </m:ctrlPr>
                            </m:sSupPr>
                            <m:e>
                              <m:r>
                                <a:rPr lang="en-GB" sz="4800" b="0" i="1" smtClean="0">
                                  <a:solidFill>
                                    <a:schemeClr val="tx1"/>
                                  </a:solidFill>
                                  <a:latin typeface="Cambria Math" panose="02040503050406030204" pitchFamily="18" charset="0"/>
                                </a:rPr>
                                <m:t>𝑐</m:t>
                              </m:r>
                            </m:e>
                            <m:sup>
                              <m:r>
                                <a:rPr lang="en-GB" sz="4800" b="0" i="1" smtClean="0">
                                  <a:solidFill>
                                    <a:schemeClr val="tx1"/>
                                  </a:solidFill>
                                  <a:latin typeface="Cambria Math" panose="02040503050406030204" pitchFamily="18" charset="0"/>
                                </a:rPr>
                                <m:t>2</m:t>
                              </m:r>
                            </m:sup>
                          </m:sSup>
                        </m:num>
                        <m:den>
                          <m:r>
                            <a:rPr lang="en-GB" sz="4800" b="0" i="1" dirty="0" smtClean="0">
                              <a:latin typeface="Cambria Math" panose="02040503050406030204" pitchFamily="18" charset="0"/>
                            </a:rPr>
                            <m:t>3</m:t>
                          </m:r>
                        </m:den>
                      </m:f>
                    </m:oMath>
                  </a14:m>
                  <a:r>
                    <a:rPr lang="en-CA" sz="4800" dirty="0"/>
                    <a:t> </a:t>
                  </a:r>
                </a:p>
              </p:txBody>
            </p:sp>
          </mc:Choice>
          <mc:Fallback xmlns="">
            <p:sp>
              <p:nvSpPr>
                <p:cNvPr id="13" name="TextBox 12">
                  <a:extLst>
                    <a:ext uri="{FF2B5EF4-FFF2-40B4-BE49-F238E27FC236}">
                      <a16:creationId xmlns:a16="http://schemas.microsoft.com/office/drawing/2014/main" id="{8D593B6C-2031-478A-B7A0-BCDCC10894D8}"/>
                    </a:ext>
                  </a:extLst>
                </p:cNvPr>
                <p:cNvSpPr txBox="1">
                  <a:spLocks noRot="1" noChangeAspect="1" noMove="1" noResize="1" noEditPoints="1" noAdjustHandles="1" noChangeArrowheads="1" noChangeShapeType="1" noTextEdit="1"/>
                </p:cNvSpPr>
                <p:nvPr/>
              </p:nvSpPr>
              <p:spPr>
                <a:xfrm>
                  <a:off x="315172" y="4944376"/>
                  <a:ext cx="4983224" cy="1244251"/>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CA40E8-D02D-435F-9988-186D53859A3C}"/>
                    </a:ext>
                  </a:extLst>
                </p:cNvPr>
                <p:cNvSpPr txBox="1"/>
                <p:nvPr/>
              </p:nvSpPr>
              <p:spPr>
                <a:xfrm>
                  <a:off x="5829300" y="4983905"/>
                  <a:ext cx="6047528" cy="1165191"/>
                </a:xfrm>
                <a:prstGeom prst="rect">
                  <a:avLst/>
                </a:prstGeom>
                <a:noFill/>
                <a:ln w="38100">
                  <a:solidFill>
                    <a:schemeClr val="tx1"/>
                  </a:solidFill>
                </a:ln>
              </p:spPr>
              <p:txBody>
                <a:bodyPr wrap="square" rtlCol="0">
                  <a:spAutoFit/>
                </a:bodyPr>
                <a:lstStyle/>
                <a:p>
                  <a:pPr>
                    <a:spcAft>
                      <a:spcPts val="1200"/>
                    </a:spcAft>
                  </a:pPr>
                  <a14:m>
                    <m:oMath xmlns:m="http://schemas.openxmlformats.org/officeDocument/2006/math">
                      <m:f>
                        <m:fPr>
                          <m:ctrlPr>
                            <a:rPr lang="en-GB" sz="4400" i="1" smtClean="0">
                              <a:latin typeface="Cambria Math" panose="02040503050406030204" pitchFamily="18" charset="0"/>
                            </a:rPr>
                          </m:ctrlPr>
                        </m:fPr>
                        <m:num>
                          <m:acc>
                            <m:accPr>
                              <m:chr m:val="̈"/>
                              <m:ctrlPr>
                                <a:rPr lang="en-GB" sz="4400" i="1" smtClean="0">
                                  <a:solidFill>
                                    <a:srgbClr val="FF0000"/>
                                  </a:solidFill>
                                  <a:latin typeface="Cambria Math" panose="02040503050406030204" pitchFamily="18" charset="0"/>
                                </a:rPr>
                              </m:ctrlPr>
                            </m:accPr>
                            <m:e>
                              <m:r>
                                <a:rPr lang="en-GB" sz="4400" i="1">
                                  <a:solidFill>
                                    <a:srgbClr val="FF0000"/>
                                  </a:solidFill>
                                  <a:latin typeface="Cambria Math" panose="02040503050406030204" pitchFamily="18" charset="0"/>
                                </a:rPr>
                                <m:t>𝑎</m:t>
                              </m:r>
                            </m:e>
                          </m:acc>
                        </m:num>
                        <m:den>
                          <m:r>
                            <a:rPr lang="en-GB" sz="4400" i="1" smtClean="0">
                              <a:solidFill>
                                <a:srgbClr val="FF0000"/>
                              </a:solidFill>
                              <a:latin typeface="Cambria Math" panose="02040503050406030204" pitchFamily="18" charset="0"/>
                            </a:rPr>
                            <m:t>𝑎</m:t>
                          </m:r>
                        </m:den>
                      </m:f>
                      <m:r>
                        <a:rPr lang="en-GB" sz="4400">
                          <a:latin typeface="Cambria Math" panose="02040503050406030204" pitchFamily="18" charset="0"/>
                        </a:rPr>
                        <m:t>=</m:t>
                      </m:r>
                      <m:r>
                        <a:rPr lang="en-GB" sz="4400" b="0" i="0" smtClean="0">
                          <a:latin typeface="Cambria Math" panose="02040503050406030204" pitchFamily="18" charset="0"/>
                        </a:rPr>
                        <m:t>−</m:t>
                      </m:r>
                      <m:f>
                        <m:fPr>
                          <m:ctrlPr>
                            <a:rPr lang="en-GB" sz="4400" i="1">
                              <a:latin typeface="Cambria Math" panose="02040503050406030204" pitchFamily="18" charset="0"/>
                            </a:rPr>
                          </m:ctrlPr>
                        </m:fPr>
                        <m:num>
                          <m:r>
                            <a:rPr lang="en-GB" sz="4400">
                              <a:latin typeface="Cambria Math" panose="02040503050406030204" pitchFamily="18" charset="0"/>
                            </a:rPr>
                            <m:t>4</m:t>
                          </m:r>
                          <m:r>
                            <a:rPr lang="en-GB" sz="4400" i="1">
                              <a:latin typeface="Cambria Math" panose="02040503050406030204" pitchFamily="18" charset="0"/>
                            </a:rPr>
                            <m:t>𝜋</m:t>
                          </m:r>
                          <m:r>
                            <a:rPr lang="en-GB" sz="4400" i="1">
                              <a:latin typeface="Cambria Math" panose="02040503050406030204" pitchFamily="18" charset="0"/>
                            </a:rPr>
                            <m:t>𝐺</m:t>
                          </m:r>
                        </m:num>
                        <m:den>
                          <m:r>
                            <a:rPr lang="en-GB" sz="4400" i="1">
                              <a:latin typeface="Cambria Math" panose="02040503050406030204" pitchFamily="18" charset="0"/>
                            </a:rPr>
                            <m:t>3</m:t>
                          </m:r>
                        </m:den>
                      </m:f>
                      <m:d>
                        <m:dPr>
                          <m:ctrlPr>
                            <a:rPr lang="en-GB" sz="4400" b="0" i="1" smtClean="0">
                              <a:latin typeface="Cambria Math" panose="02040503050406030204" pitchFamily="18" charset="0"/>
                            </a:rPr>
                          </m:ctrlPr>
                        </m:dPr>
                        <m:e>
                          <m:r>
                            <a:rPr lang="en-GB" sz="4400" i="1" smtClean="0">
                              <a:solidFill>
                                <a:srgbClr val="FF3399"/>
                              </a:solidFill>
                              <a:latin typeface="Cambria Math" panose="02040503050406030204" pitchFamily="18" charset="0"/>
                            </a:rPr>
                            <m:t>𝜌</m:t>
                          </m:r>
                          <m:r>
                            <a:rPr lang="en-GB" sz="4400" b="0" i="1" smtClean="0">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3</m:t>
                              </m:r>
                              <m:r>
                                <a:rPr lang="en-GB" sz="4400" b="0" i="1" smtClean="0">
                                  <a:solidFill>
                                    <a:srgbClr val="00B050"/>
                                  </a:solidFill>
                                  <a:latin typeface="Cambria Math" panose="02040503050406030204" pitchFamily="18" charset="0"/>
                                </a:rPr>
                                <m:t>𝑝</m:t>
                              </m:r>
                            </m:num>
                            <m:den>
                              <m:sSup>
                                <m:sSupPr>
                                  <m:ctrlPr>
                                    <a:rPr lang="en-GB" sz="4400" b="0" i="1" smtClean="0">
                                      <a:latin typeface="Cambria Math" panose="02040503050406030204" pitchFamily="18" charset="0"/>
                                    </a:rPr>
                                  </m:ctrlPr>
                                </m:sSupPr>
                                <m:e>
                                  <m:r>
                                    <a:rPr lang="en-GB" sz="4400" b="0" i="1" smtClean="0">
                                      <a:latin typeface="Cambria Math" panose="02040503050406030204" pitchFamily="18" charset="0"/>
                                    </a:rPr>
                                    <m:t>𝑐</m:t>
                                  </m:r>
                                </m:e>
                                <m:sup>
                                  <m:r>
                                    <a:rPr lang="en-GB" sz="4400" b="0" i="1" smtClean="0">
                                      <a:latin typeface="Cambria Math" panose="02040503050406030204" pitchFamily="18" charset="0"/>
                                    </a:rPr>
                                    <m:t>2</m:t>
                                  </m:r>
                                </m:sup>
                              </m:sSup>
                            </m:den>
                          </m:f>
                        </m:e>
                      </m:d>
                      <m:r>
                        <a:rPr lang="en-GB" sz="4400" b="0" i="1" smtClean="0">
                          <a:latin typeface="Cambria Math" panose="02040503050406030204" pitchFamily="18" charset="0"/>
                        </a:rPr>
                        <m:t>+</m:t>
                      </m:r>
                      <m:f>
                        <m:fPr>
                          <m:ctrlPr>
                            <a:rPr lang="en-GB" sz="4400" i="1">
                              <a:latin typeface="Cambria Math" panose="02040503050406030204" pitchFamily="18" charset="0"/>
                            </a:rPr>
                          </m:ctrlPr>
                        </m:fPr>
                        <m:num>
                          <m:r>
                            <m:rPr>
                              <m:sty m:val="p"/>
                            </m:rPr>
                            <a:rPr lang="en-GB" sz="4400" i="0">
                              <a:solidFill>
                                <a:srgbClr val="FF6600"/>
                              </a:solidFill>
                              <a:latin typeface="Cambria Math" panose="02040503050406030204" pitchFamily="18" charset="0"/>
                            </a:rPr>
                            <m:t>Λ</m:t>
                          </m:r>
                          <m:sSup>
                            <m:sSupPr>
                              <m:ctrlPr>
                                <a:rPr lang="en-GB" sz="4400" i="1">
                                  <a:latin typeface="Cambria Math" panose="02040503050406030204" pitchFamily="18" charset="0"/>
                                </a:rPr>
                              </m:ctrlPr>
                            </m:sSupPr>
                            <m:e>
                              <m:r>
                                <a:rPr lang="en-GB" sz="4400" i="1">
                                  <a:latin typeface="Cambria Math" panose="02040503050406030204" pitchFamily="18" charset="0"/>
                                </a:rPr>
                                <m:t>𝑐</m:t>
                              </m:r>
                            </m:e>
                            <m:sup>
                              <m:r>
                                <a:rPr lang="en-GB" sz="4400" i="1">
                                  <a:latin typeface="Cambria Math" panose="02040503050406030204" pitchFamily="18" charset="0"/>
                                </a:rPr>
                                <m:t>2</m:t>
                              </m:r>
                            </m:sup>
                          </m:sSup>
                        </m:num>
                        <m:den>
                          <m:r>
                            <a:rPr lang="en-GB" sz="4400" i="1" dirty="0">
                              <a:latin typeface="Cambria Math" panose="02040503050406030204" pitchFamily="18" charset="0"/>
                            </a:rPr>
                            <m:t>3</m:t>
                          </m:r>
                        </m:den>
                      </m:f>
                    </m:oMath>
                  </a14:m>
                  <a:r>
                    <a:rPr lang="en-CA" sz="4400" dirty="0"/>
                    <a:t> </a:t>
                  </a:r>
                </a:p>
              </p:txBody>
            </p:sp>
          </mc:Choice>
          <mc:Fallback xmlns="">
            <p:sp>
              <p:nvSpPr>
                <p:cNvPr id="11" name="TextBox 10">
                  <a:extLst>
                    <a:ext uri="{FF2B5EF4-FFF2-40B4-BE49-F238E27FC236}">
                      <a16:creationId xmlns:a16="http://schemas.microsoft.com/office/drawing/2014/main" id="{6BCA40E8-D02D-435F-9988-186D53859A3C}"/>
                    </a:ext>
                  </a:extLst>
                </p:cNvPr>
                <p:cNvSpPr txBox="1">
                  <a:spLocks noRot="1" noChangeAspect="1" noMove="1" noResize="1" noEditPoints="1" noAdjustHandles="1" noChangeArrowheads="1" noChangeShapeType="1" noTextEdit="1"/>
                </p:cNvSpPr>
                <p:nvPr/>
              </p:nvSpPr>
              <p:spPr>
                <a:xfrm>
                  <a:off x="5829300" y="4983905"/>
                  <a:ext cx="6047528" cy="1165191"/>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F8FF75-1FBA-4F6B-A5E8-EE281D4EFB23}"/>
                  </a:ext>
                </a:extLst>
              </p:cNvPr>
              <p:cNvSpPr txBox="1"/>
              <p:nvPr/>
            </p:nvSpPr>
            <p:spPr>
              <a:xfrm>
                <a:off x="0" y="0"/>
                <a:ext cx="12420600" cy="2123658"/>
              </a:xfrm>
              <a:prstGeom prst="rect">
                <a:avLst/>
              </a:prstGeom>
              <a:noFill/>
            </p:spPr>
            <p:txBody>
              <a:bodyPr wrap="square" rtlCol="0">
                <a:spAutoFit/>
              </a:bodyPr>
              <a:lstStyle/>
              <a:p>
                <a:r>
                  <a:rPr lang="en-GB" sz="4400" dirty="0"/>
                  <a:t>Friedmann’s Assumptions: The universe has…</a:t>
                </a:r>
              </a:p>
              <a:p>
                <a:pPr marL="571500" indent="-571500">
                  <a:buFont typeface="Arial" panose="020B0604020202020204" pitchFamily="34" charset="0"/>
                  <a:buChar char="•"/>
                </a:pPr>
                <a:r>
                  <a:rPr lang="en-GB" sz="4400" dirty="0"/>
                  <a:t>a time-varying scale factor </a:t>
                </a:r>
                <a14:m>
                  <m:oMath xmlns:m="http://schemas.openxmlformats.org/officeDocument/2006/math">
                    <m:r>
                      <a:rPr lang="en-GB" sz="4400" b="0" i="1" smtClean="0">
                        <a:solidFill>
                          <a:srgbClr val="FF0000"/>
                        </a:solidFill>
                        <a:latin typeface="Cambria Math" panose="02040503050406030204" pitchFamily="18" charset="0"/>
                      </a:rPr>
                      <m:t>𝑎</m:t>
                    </m:r>
                    <m:r>
                      <a:rPr lang="en-GB" sz="4400" b="0" i="1" smtClean="0">
                        <a:solidFill>
                          <a:srgbClr val="FF0000"/>
                        </a:solidFill>
                        <a:latin typeface="Cambria Math" panose="02040503050406030204" pitchFamily="18" charset="0"/>
                      </a:rPr>
                      <m:t>(</m:t>
                    </m:r>
                    <m:r>
                      <a:rPr lang="en-GB" sz="4400" b="0" i="1" smtClean="0">
                        <a:solidFill>
                          <a:srgbClr val="FF0000"/>
                        </a:solidFill>
                        <a:latin typeface="Cambria Math" panose="02040503050406030204" pitchFamily="18" charset="0"/>
                      </a:rPr>
                      <m:t>𝑡</m:t>
                    </m:r>
                    <m:r>
                      <a:rPr lang="en-GB" sz="4400" b="0" i="1" smtClean="0">
                        <a:solidFill>
                          <a:srgbClr val="FF0000"/>
                        </a:solidFill>
                        <a:latin typeface="Cambria Math" panose="02040503050406030204" pitchFamily="18" charset="0"/>
                      </a:rPr>
                      <m:t>)</m:t>
                    </m:r>
                  </m:oMath>
                </a14:m>
                <a:r>
                  <a:rPr lang="en-CA" sz="4400" dirty="0">
                    <a:solidFill>
                      <a:srgbClr val="FF0000"/>
                    </a:solidFill>
                  </a:rPr>
                  <a:t> </a:t>
                </a:r>
                <a:r>
                  <a:rPr lang="en-CA" sz="4400" dirty="0"/>
                  <a:t>(FLRW metric)</a:t>
                </a:r>
              </a:p>
              <a:p>
                <a:pPr marL="571500" indent="-571500">
                  <a:buFont typeface="Arial" panose="020B0604020202020204" pitchFamily="34" charset="0"/>
                  <a:buChar char="•"/>
                </a:pPr>
                <a:r>
                  <a:rPr lang="en-CA" sz="4200" dirty="0"/>
                  <a:t>uniform mass density </a:t>
                </a:r>
                <a14:m>
                  <m:oMath xmlns:m="http://schemas.openxmlformats.org/officeDocument/2006/math">
                    <m:r>
                      <a:rPr lang="en-GB" sz="4200" b="0" i="1" smtClean="0">
                        <a:solidFill>
                          <a:srgbClr val="FF3399"/>
                        </a:solidFill>
                        <a:latin typeface="Cambria Math" panose="02040503050406030204" pitchFamily="18" charset="0"/>
                      </a:rPr>
                      <m:t>𝜌</m:t>
                    </m:r>
                  </m:oMath>
                </a14:m>
                <a:r>
                  <a:rPr lang="en-CA" sz="4200" dirty="0"/>
                  <a:t> and pressure </a:t>
                </a:r>
                <a14:m>
                  <m:oMath xmlns:m="http://schemas.openxmlformats.org/officeDocument/2006/math">
                    <m:r>
                      <a:rPr lang="en-GB" sz="4200" b="0" i="1" smtClean="0">
                        <a:solidFill>
                          <a:srgbClr val="00B050"/>
                        </a:solidFill>
                        <a:latin typeface="Cambria Math" panose="02040503050406030204" pitchFamily="18" charset="0"/>
                      </a:rPr>
                      <m:t>𝑝</m:t>
                    </m:r>
                  </m:oMath>
                </a14:m>
                <a:endParaRPr lang="en-CA" sz="4200" dirty="0"/>
              </a:p>
            </p:txBody>
          </p:sp>
        </mc:Choice>
        <mc:Fallback xmlns="">
          <p:sp>
            <p:nvSpPr>
              <p:cNvPr id="4" name="TextBox 3">
                <a:extLst>
                  <a:ext uri="{FF2B5EF4-FFF2-40B4-BE49-F238E27FC236}">
                    <a16:creationId xmlns:a16="http://schemas.microsoft.com/office/drawing/2014/main" id="{FEF8FF75-1FBA-4F6B-A5E8-EE281D4EFB23}"/>
                  </a:ext>
                </a:extLst>
              </p:cNvPr>
              <p:cNvSpPr txBox="1">
                <a:spLocks noRot="1" noChangeAspect="1" noMove="1" noResize="1" noEditPoints="1" noAdjustHandles="1" noChangeArrowheads="1" noChangeShapeType="1" noTextEdit="1"/>
              </p:cNvSpPr>
              <p:nvPr/>
            </p:nvSpPr>
            <p:spPr>
              <a:xfrm>
                <a:off x="0" y="0"/>
                <a:ext cx="12420600" cy="2123658"/>
              </a:xfrm>
              <a:prstGeom prst="rect">
                <a:avLst/>
              </a:prstGeom>
              <a:blipFill>
                <a:blip r:embed="rId5"/>
                <a:stretch>
                  <a:fillRect l="-1963" t="-5747" b="-11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D0B04E-28FC-4EEA-92BF-B4E84E87EB52}"/>
                  </a:ext>
                </a:extLst>
              </p:cNvPr>
              <p:cNvSpPr txBox="1"/>
              <p:nvPr/>
            </p:nvSpPr>
            <p:spPr>
              <a:xfrm>
                <a:off x="887370" y="2257571"/>
                <a:ext cx="7894680" cy="1540422"/>
              </a:xfrm>
              <a:prstGeom prst="rect">
                <a:avLst/>
              </a:prstGeom>
              <a:solidFill>
                <a:schemeClr val="bg1"/>
              </a:solidFill>
              <a:ln w="38100">
                <a:solidFill>
                  <a:schemeClr val="tx1"/>
                </a:solidFill>
              </a:ln>
            </p:spPr>
            <p:txBody>
              <a:bodyPr wrap="square" rtlCol="0">
                <a:spAutoFit/>
              </a:bodyPr>
              <a:lstStyle/>
              <a:p>
                <a14:m>
                  <m:oMath xmlns:m="http://schemas.openxmlformats.org/officeDocument/2006/math">
                    <m:sSub>
                      <m:sSubPr>
                        <m:ctrlPr>
                          <a:rPr lang="en-GB" sz="6600" i="1">
                            <a:solidFill>
                              <a:srgbClr val="0070C0"/>
                            </a:solidFill>
                            <a:latin typeface="Cambria Math" panose="02040503050406030204" pitchFamily="18" charset="0"/>
                          </a:rPr>
                        </m:ctrlPr>
                      </m:sSubPr>
                      <m:e>
                        <m:r>
                          <a:rPr lang="en-GB" sz="6600" i="1">
                            <a:solidFill>
                              <a:srgbClr val="0070C0"/>
                            </a:solidFill>
                            <a:latin typeface="Cambria Math" panose="02040503050406030204" pitchFamily="18" charset="0"/>
                          </a:rPr>
                          <m:t>𝐺</m:t>
                        </m:r>
                      </m:e>
                      <m:sub>
                        <m:r>
                          <a:rPr lang="en-GB" sz="6600" i="1">
                            <a:solidFill>
                              <a:srgbClr val="0070C0"/>
                            </a:solidFill>
                            <a:latin typeface="Cambria Math" panose="02040503050406030204" pitchFamily="18" charset="0"/>
                          </a:rPr>
                          <m:t>𝜇𝜈</m:t>
                        </m:r>
                      </m:sub>
                    </m:sSub>
                    <m:r>
                      <a:rPr lang="en-GB" sz="6600">
                        <a:latin typeface="Cambria Math" panose="02040503050406030204" pitchFamily="18" charset="0"/>
                      </a:rPr>
                      <m:t>−</m:t>
                    </m:r>
                    <m:r>
                      <m:rPr>
                        <m:sty m:val="p"/>
                      </m:rPr>
                      <a:rPr lang="en-GB" sz="6600">
                        <a:solidFill>
                          <a:srgbClr val="FF6600"/>
                        </a:solidFill>
                        <a:latin typeface="Cambria Math" panose="02040503050406030204" pitchFamily="18" charset="0"/>
                      </a:rPr>
                      <m:t>Λ</m:t>
                    </m:r>
                    <m:sSub>
                      <m:sSubPr>
                        <m:ctrlPr>
                          <a:rPr lang="en-GB" sz="6600" i="1">
                            <a:solidFill>
                              <a:srgbClr val="0070C0"/>
                            </a:solidFill>
                            <a:latin typeface="Cambria Math" panose="02040503050406030204" pitchFamily="18" charset="0"/>
                          </a:rPr>
                        </m:ctrlPr>
                      </m:sSubPr>
                      <m:e>
                        <m:r>
                          <a:rPr lang="en-GB" sz="6600" i="1">
                            <a:solidFill>
                              <a:srgbClr val="0070C0"/>
                            </a:solidFill>
                            <a:latin typeface="Cambria Math" panose="02040503050406030204" pitchFamily="18" charset="0"/>
                          </a:rPr>
                          <m:t>𝑔</m:t>
                        </m:r>
                      </m:e>
                      <m:sub>
                        <m:r>
                          <a:rPr lang="en-GB" sz="6600" i="1">
                            <a:solidFill>
                              <a:srgbClr val="0070C0"/>
                            </a:solidFill>
                            <a:latin typeface="Cambria Math" panose="02040503050406030204" pitchFamily="18" charset="0"/>
                          </a:rPr>
                          <m:t>𝜇𝜈</m:t>
                        </m:r>
                      </m:sub>
                    </m:sSub>
                    <m:r>
                      <a:rPr lang="en-GB" sz="6600" b="0" i="0" smtClean="0">
                        <a:latin typeface="Cambria Math" panose="02040503050406030204" pitchFamily="18" charset="0"/>
                      </a:rPr>
                      <m:t>=</m:t>
                    </m:r>
                    <m:f>
                      <m:fPr>
                        <m:ctrlPr>
                          <a:rPr lang="en-GB" sz="6600" b="0" i="1" smtClean="0">
                            <a:latin typeface="Cambria Math" panose="02040503050406030204" pitchFamily="18" charset="0"/>
                          </a:rPr>
                        </m:ctrlPr>
                      </m:fPr>
                      <m:num>
                        <m:r>
                          <a:rPr lang="en-GB" sz="6600" b="0" i="0" smtClean="0">
                            <a:latin typeface="Cambria Math" panose="02040503050406030204" pitchFamily="18" charset="0"/>
                          </a:rPr>
                          <m:t>8</m:t>
                        </m:r>
                        <m:r>
                          <a:rPr lang="en-GB" sz="6600" b="0" i="1" smtClean="0">
                            <a:latin typeface="Cambria Math" panose="02040503050406030204" pitchFamily="18" charset="0"/>
                          </a:rPr>
                          <m:t>𝜋</m:t>
                        </m:r>
                        <m:r>
                          <a:rPr lang="en-GB" sz="6600" b="0" i="1" smtClean="0">
                            <a:latin typeface="Cambria Math" panose="02040503050406030204" pitchFamily="18" charset="0"/>
                          </a:rPr>
                          <m:t>𝐺</m:t>
                        </m:r>
                      </m:num>
                      <m:den>
                        <m:sSup>
                          <m:sSupPr>
                            <m:ctrlPr>
                              <a:rPr lang="en-GB" sz="6600" b="0" i="1" smtClean="0">
                                <a:latin typeface="Cambria Math" panose="02040503050406030204" pitchFamily="18" charset="0"/>
                              </a:rPr>
                            </m:ctrlPr>
                          </m:sSupPr>
                          <m:e>
                            <m:r>
                              <a:rPr lang="en-GB" sz="6600" b="0" i="1" smtClean="0">
                                <a:latin typeface="Cambria Math" panose="02040503050406030204" pitchFamily="18" charset="0"/>
                              </a:rPr>
                              <m:t>𝑐</m:t>
                            </m:r>
                          </m:e>
                          <m:sup>
                            <m:r>
                              <a:rPr lang="en-GB" sz="6600" b="0" i="1" smtClean="0">
                                <a:latin typeface="Cambria Math" panose="02040503050406030204" pitchFamily="18" charset="0"/>
                              </a:rPr>
                              <m:t>4</m:t>
                            </m:r>
                          </m:sup>
                        </m:sSup>
                      </m:den>
                    </m:f>
                    <m:sSub>
                      <m:sSubPr>
                        <m:ctrlPr>
                          <a:rPr lang="en-GB" sz="6600" b="0" i="1" smtClean="0">
                            <a:solidFill>
                              <a:srgbClr val="0070C0"/>
                            </a:solidFill>
                            <a:latin typeface="Cambria Math" panose="02040503050406030204" pitchFamily="18" charset="0"/>
                          </a:rPr>
                        </m:ctrlPr>
                      </m:sSubPr>
                      <m:e>
                        <m:r>
                          <a:rPr lang="en-GB" sz="6600" b="0" i="1" smtClean="0">
                            <a:solidFill>
                              <a:srgbClr val="0070C0"/>
                            </a:solidFill>
                            <a:latin typeface="Cambria Math" panose="02040503050406030204" pitchFamily="18" charset="0"/>
                          </a:rPr>
                          <m:t>𝑇</m:t>
                        </m:r>
                      </m:e>
                      <m:sub>
                        <m:r>
                          <a:rPr lang="en-GB" sz="6600" b="0" i="1" smtClean="0">
                            <a:solidFill>
                              <a:srgbClr val="0070C0"/>
                            </a:solidFill>
                            <a:latin typeface="Cambria Math" panose="02040503050406030204" pitchFamily="18" charset="0"/>
                          </a:rPr>
                          <m:t>𝜇𝜈</m:t>
                        </m:r>
                      </m:sub>
                    </m:sSub>
                  </m:oMath>
                </a14:m>
                <a:r>
                  <a:rPr lang="en-CA" sz="6600" dirty="0"/>
                  <a:t> </a:t>
                </a:r>
              </a:p>
            </p:txBody>
          </p:sp>
        </mc:Choice>
        <mc:Fallback xmlns="">
          <p:sp>
            <p:nvSpPr>
              <p:cNvPr id="5" name="TextBox 4">
                <a:extLst>
                  <a:ext uri="{FF2B5EF4-FFF2-40B4-BE49-F238E27FC236}">
                    <a16:creationId xmlns:a16="http://schemas.microsoft.com/office/drawing/2014/main" id="{F8D0B04E-28FC-4EEA-92BF-B4E84E87EB52}"/>
                  </a:ext>
                </a:extLst>
              </p:cNvPr>
              <p:cNvSpPr txBox="1">
                <a:spLocks noRot="1" noChangeAspect="1" noMove="1" noResize="1" noEditPoints="1" noAdjustHandles="1" noChangeArrowheads="1" noChangeShapeType="1" noTextEdit="1"/>
              </p:cNvSpPr>
              <p:nvPr/>
            </p:nvSpPr>
            <p:spPr>
              <a:xfrm>
                <a:off x="887370" y="2257571"/>
                <a:ext cx="7894680" cy="1540422"/>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7BE8F7-C864-4622-961A-8B6C1725041A}"/>
                  </a:ext>
                </a:extLst>
              </p:cNvPr>
              <p:cNvSpPr txBox="1"/>
              <p:nvPr/>
            </p:nvSpPr>
            <p:spPr>
              <a:xfrm>
                <a:off x="887370" y="6211669"/>
                <a:ext cx="3419590" cy="646331"/>
              </a:xfrm>
              <a:prstGeom prst="rect">
                <a:avLst/>
              </a:prstGeom>
              <a:noFill/>
            </p:spPr>
            <p:txBody>
              <a:bodyPr wrap="none" rtlCol="0">
                <a:spAutoFit/>
              </a:bodyPr>
              <a:lstStyle/>
              <a:p>
                <a:r>
                  <a:rPr lang="en-GB" sz="3600" dirty="0"/>
                  <a:t>Expansion Rate </a:t>
                </a:r>
                <a14:m>
                  <m:oMath xmlns:m="http://schemas.openxmlformats.org/officeDocument/2006/math">
                    <m:acc>
                      <m:accPr>
                        <m:chr m:val="̇"/>
                        <m:ctrlPr>
                          <a:rPr lang="en-GB" sz="3600" b="0" i="1" smtClean="0">
                            <a:solidFill>
                              <a:srgbClr val="FF0000"/>
                            </a:solidFill>
                            <a:latin typeface="Cambria Math" panose="02040503050406030204" pitchFamily="18" charset="0"/>
                          </a:rPr>
                        </m:ctrlPr>
                      </m:accPr>
                      <m:e>
                        <m:r>
                          <a:rPr lang="en-GB" sz="3600" b="0" i="1" smtClean="0">
                            <a:solidFill>
                              <a:srgbClr val="FF0000"/>
                            </a:solidFill>
                            <a:latin typeface="Cambria Math" panose="02040503050406030204" pitchFamily="18" charset="0"/>
                          </a:rPr>
                          <m:t>𝑎</m:t>
                        </m:r>
                      </m:e>
                    </m:acc>
                  </m:oMath>
                </a14:m>
                <a:endParaRPr lang="en-CA" sz="3600" dirty="0"/>
              </a:p>
            </p:txBody>
          </p:sp>
        </mc:Choice>
        <mc:Fallback xmlns="">
          <p:sp>
            <p:nvSpPr>
              <p:cNvPr id="16" name="TextBox 15">
                <a:extLst>
                  <a:ext uri="{FF2B5EF4-FFF2-40B4-BE49-F238E27FC236}">
                    <a16:creationId xmlns:a16="http://schemas.microsoft.com/office/drawing/2014/main" id="{ED7BE8F7-C864-4622-961A-8B6C1725041A}"/>
                  </a:ext>
                </a:extLst>
              </p:cNvPr>
              <p:cNvSpPr txBox="1">
                <a:spLocks noRot="1" noChangeAspect="1" noMove="1" noResize="1" noEditPoints="1" noAdjustHandles="1" noChangeArrowheads="1" noChangeShapeType="1" noTextEdit="1"/>
              </p:cNvSpPr>
              <p:nvPr/>
            </p:nvSpPr>
            <p:spPr>
              <a:xfrm>
                <a:off x="887370" y="6211669"/>
                <a:ext cx="3419590" cy="646331"/>
              </a:xfrm>
              <a:prstGeom prst="rect">
                <a:avLst/>
              </a:prstGeom>
              <a:blipFill>
                <a:blip r:embed="rId7"/>
                <a:stretch>
                  <a:fillRect l="-5526" t="-15094" b="-3490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EAEDD19-DA91-4BDB-87DE-F6E1AD6A4195}"/>
                  </a:ext>
                </a:extLst>
              </p:cNvPr>
              <p:cNvSpPr txBox="1"/>
              <p:nvPr/>
            </p:nvSpPr>
            <p:spPr>
              <a:xfrm>
                <a:off x="6096000" y="6211669"/>
                <a:ext cx="4915192" cy="646331"/>
              </a:xfrm>
              <a:prstGeom prst="rect">
                <a:avLst/>
              </a:prstGeom>
              <a:noFill/>
            </p:spPr>
            <p:txBody>
              <a:bodyPr wrap="none" rtlCol="0">
                <a:spAutoFit/>
              </a:bodyPr>
              <a:lstStyle/>
              <a:p>
                <a:r>
                  <a:rPr lang="en-GB" sz="3600" dirty="0"/>
                  <a:t>Expansion Acceleration </a:t>
                </a:r>
                <a14:m>
                  <m:oMath xmlns:m="http://schemas.openxmlformats.org/officeDocument/2006/math">
                    <m:acc>
                      <m:accPr>
                        <m:chr m:val="̈"/>
                        <m:ctrlPr>
                          <a:rPr lang="en-GB" sz="3600" b="0" i="1" smtClean="0">
                            <a:solidFill>
                              <a:srgbClr val="FF0000"/>
                            </a:solidFill>
                            <a:latin typeface="Cambria Math" panose="02040503050406030204" pitchFamily="18" charset="0"/>
                          </a:rPr>
                        </m:ctrlPr>
                      </m:accPr>
                      <m:e>
                        <m:r>
                          <a:rPr lang="en-GB" sz="3600" b="0" i="1" smtClean="0">
                            <a:solidFill>
                              <a:srgbClr val="FF0000"/>
                            </a:solidFill>
                            <a:latin typeface="Cambria Math" panose="02040503050406030204" pitchFamily="18" charset="0"/>
                          </a:rPr>
                          <m:t>𝑎</m:t>
                        </m:r>
                      </m:e>
                    </m:acc>
                  </m:oMath>
                </a14:m>
                <a:endParaRPr lang="en-CA" sz="3600" dirty="0"/>
              </a:p>
            </p:txBody>
          </p:sp>
        </mc:Choice>
        <mc:Fallback xmlns="">
          <p:sp>
            <p:nvSpPr>
              <p:cNvPr id="17" name="TextBox 16">
                <a:extLst>
                  <a:ext uri="{FF2B5EF4-FFF2-40B4-BE49-F238E27FC236}">
                    <a16:creationId xmlns:a16="http://schemas.microsoft.com/office/drawing/2014/main" id="{AEAEDD19-DA91-4BDB-87DE-F6E1AD6A4195}"/>
                  </a:ext>
                </a:extLst>
              </p:cNvPr>
              <p:cNvSpPr txBox="1">
                <a:spLocks noRot="1" noChangeAspect="1" noMove="1" noResize="1" noEditPoints="1" noAdjustHandles="1" noChangeArrowheads="1" noChangeShapeType="1" noTextEdit="1"/>
              </p:cNvSpPr>
              <p:nvPr/>
            </p:nvSpPr>
            <p:spPr>
              <a:xfrm>
                <a:off x="6096000" y="6211669"/>
                <a:ext cx="4915192" cy="646331"/>
              </a:xfrm>
              <a:prstGeom prst="rect">
                <a:avLst/>
              </a:prstGeom>
              <a:blipFill>
                <a:blip r:embed="rId8"/>
                <a:stretch>
                  <a:fillRect l="-3722" t="-15094" b="-34906"/>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DFC89CC3-D9BC-4A3D-A861-0DB971049A45}"/>
              </a:ext>
            </a:extLst>
          </p:cNvPr>
          <p:cNvGrpSpPr/>
          <p:nvPr/>
        </p:nvGrpSpPr>
        <p:grpSpPr>
          <a:xfrm>
            <a:off x="0" y="4110241"/>
            <a:ext cx="2357440" cy="1036349"/>
            <a:chOff x="0" y="4110241"/>
            <a:chExt cx="2357440" cy="103634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D32BED-66F6-4722-8A90-049BA8EF1F13}"/>
                    </a:ext>
                  </a:extLst>
                </p:cNvPr>
                <p:cNvSpPr txBox="1"/>
                <p:nvPr/>
              </p:nvSpPr>
              <p:spPr>
                <a:xfrm>
                  <a:off x="0" y="4110241"/>
                  <a:ext cx="2357440" cy="646331"/>
                </a:xfrm>
                <a:prstGeom prst="rect">
                  <a:avLst/>
                </a:prstGeom>
                <a:noFill/>
              </p:spPr>
              <p:txBody>
                <a:bodyPr wrap="none" rtlCol="0">
                  <a:spAutoFit/>
                </a:bodyPr>
                <a:lstStyle/>
                <a:p>
                  <a:r>
                    <a:rPr lang="en-GB" sz="3600" dirty="0"/>
                    <a:t>curvature </a:t>
                  </a:r>
                  <a14:m>
                    <m:oMath xmlns:m="http://schemas.openxmlformats.org/officeDocument/2006/math">
                      <m:r>
                        <a:rPr lang="en-GB" sz="3600" i="1">
                          <a:solidFill>
                            <a:srgbClr val="7030A0"/>
                          </a:solidFill>
                          <a:latin typeface="Cambria Math" panose="02040503050406030204" pitchFamily="18" charset="0"/>
                        </a:rPr>
                        <m:t>𝑘</m:t>
                      </m:r>
                    </m:oMath>
                  </a14:m>
                  <a:endParaRPr lang="en-CA" sz="3600" dirty="0"/>
                </a:p>
              </p:txBody>
            </p:sp>
          </mc:Choice>
          <mc:Fallback xmlns="">
            <p:sp>
              <p:nvSpPr>
                <p:cNvPr id="18" name="TextBox 17">
                  <a:extLst>
                    <a:ext uri="{FF2B5EF4-FFF2-40B4-BE49-F238E27FC236}">
                      <a16:creationId xmlns:a16="http://schemas.microsoft.com/office/drawing/2014/main" id="{5CD32BED-66F6-4722-8A90-049BA8EF1F13}"/>
                    </a:ext>
                  </a:extLst>
                </p:cNvPr>
                <p:cNvSpPr txBox="1">
                  <a:spLocks noRot="1" noChangeAspect="1" noMove="1" noResize="1" noEditPoints="1" noAdjustHandles="1" noChangeArrowheads="1" noChangeShapeType="1" noTextEdit="1"/>
                </p:cNvSpPr>
                <p:nvPr/>
              </p:nvSpPr>
              <p:spPr>
                <a:xfrm>
                  <a:off x="0" y="4110241"/>
                  <a:ext cx="2357440" cy="646331"/>
                </a:xfrm>
                <a:prstGeom prst="rect">
                  <a:avLst/>
                </a:prstGeom>
                <a:blipFill>
                  <a:blip r:embed="rId9"/>
                  <a:stretch>
                    <a:fillRect l="-7752" t="-14151" b="-34906"/>
                  </a:stretch>
                </a:blipFill>
              </p:spPr>
              <p:txBody>
                <a:bodyPr/>
                <a:lstStyle/>
                <a:p>
                  <a:r>
                    <a:rPr lang="en-CA">
                      <a:noFill/>
                    </a:rPr>
                    <a:t> </a:t>
                  </a:r>
                </a:p>
              </p:txBody>
            </p:sp>
          </mc:Fallback>
        </mc:AlternateContent>
        <p:cxnSp>
          <p:nvCxnSpPr>
            <p:cNvPr id="20" name="Straight Arrow Connector 19">
              <a:extLst>
                <a:ext uri="{FF2B5EF4-FFF2-40B4-BE49-F238E27FC236}">
                  <a16:creationId xmlns:a16="http://schemas.microsoft.com/office/drawing/2014/main" id="{88CCCE35-6BB2-4B4D-8747-D222973BF783}"/>
                </a:ext>
              </a:extLst>
            </p:cNvPr>
            <p:cNvCxnSpPr>
              <a:cxnSpLocks/>
            </p:cNvCxnSpPr>
            <p:nvPr/>
          </p:nvCxnSpPr>
          <p:spPr>
            <a:xfrm flipH="1">
              <a:off x="1447800" y="4702252"/>
              <a:ext cx="209550" cy="44433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 name="Ink 5">
                <a:extLst>
                  <a:ext uri="{FF2B5EF4-FFF2-40B4-BE49-F238E27FC236}">
                    <a16:creationId xmlns:a16="http://schemas.microsoft.com/office/drawing/2014/main" id="{1AE1C824-B134-4FAD-AACB-34DDD9ABDB4C}"/>
                  </a:ext>
                </a:extLst>
              </p14:cNvPr>
              <p14:cNvContentPartPr/>
              <p14:nvPr>
                <p:extLst>
                  <p:ext uri="{42D2F446-02D8-4167-A562-619A0277C38B}">
                    <p15:isNarration xmlns:p15="http://schemas.microsoft.com/office/powerpoint/2012/main" val="1"/>
                  </p:ext>
                </p:extLst>
              </p14:nvPr>
            </p14:nvContentPartPr>
            <p14:xfrm>
              <a:off x="67320" y="4920120"/>
              <a:ext cx="11434320" cy="1859040"/>
            </p14:xfrm>
          </p:contentPart>
        </mc:Choice>
        <mc:Fallback xmlns="">
          <p:pic>
            <p:nvPicPr>
              <p:cNvPr id="6" name="Ink 5">
                <a:extLst>
                  <a:ext uri="{FF2B5EF4-FFF2-40B4-BE49-F238E27FC236}">
                    <a16:creationId xmlns:a16="http://schemas.microsoft.com/office/drawing/2014/main" id="{1AE1C824-B134-4FAD-AACB-34DDD9ABDB4C}"/>
                  </a:ext>
                </a:extLst>
              </p:cNvPr>
              <p:cNvPicPr>
                <a:picLocks noGrp="1" noRot="1" noChangeAspect="1" noMove="1" noResize="1" noEditPoints="1" noAdjustHandles="1" noChangeArrowheads="1" noChangeShapeType="1"/>
              </p:cNvPicPr>
              <p:nvPr/>
            </p:nvPicPr>
            <p:blipFill>
              <a:blip r:embed="rId11"/>
              <a:stretch>
                <a:fillRect/>
              </a:stretch>
            </p:blipFill>
            <p:spPr>
              <a:xfrm>
                <a:off x="57960" y="4910760"/>
                <a:ext cx="11453040" cy="1877760"/>
              </a:xfrm>
              <a:prstGeom prst="rect">
                <a:avLst/>
              </a:prstGeom>
            </p:spPr>
          </p:pic>
        </mc:Fallback>
      </mc:AlternateContent>
    </p:spTree>
    <p:custDataLst>
      <p:tags r:id="rId1"/>
    </p:custDataLst>
    <p:extLst>
      <p:ext uri="{BB962C8B-B14F-4D97-AF65-F5344CB8AC3E}">
        <p14:creationId xmlns:p14="http://schemas.microsoft.com/office/powerpoint/2010/main" val="1767474583"/>
      </p:ext>
    </p:extLst>
  </p:cSld>
  <p:clrMapOvr>
    <a:masterClrMapping/>
  </p:clrMapOvr>
  <mc:AlternateContent xmlns:mc="http://schemas.openxmlformats.org/markup-compatibility/2006" xmlns:p14="http://schemas.microsoft.com/office/powerpoint/2010/main">
    <mc:Choice Requires="p14">
      <p:transition spd="slow" p14:dur="2000" advTm="54155"/>
    </mc:Choice>
    <mc:Fallback xmlns="">
      <p:transition spd="slow" advTm="54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1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B5154-0595-435F-BA1C-37C56C5ED387}"/>
              </a:ext>
            </a:extLst>
          </p:cNvPr>
          <p:cNvSpPr txBox="1"/>
          <p:nvPr/>
        </p:nvSpPr>
        <p:spPr>
          <a:xfrm>
            <a:off x="0" y="959093"/>
            <a:ext cx="12192000" cy="4708981"/>
          </a:xfrm>
          <a:prstGeom prst="rect">
            <a:avLst/>
          </a:prstGeom>
          <a:noFill/>
        </p:spPr>
        <p:txBody>
          <a:bodyPr wrap="square" rtlCol="0">
            <a:spAutoFit/>
          </a:bodyPr>
          <a:lstStyle/>
          <a:p>
            <a:pPr algn="ctr"/>
            <a:r>
              <a:rPr lang="en-GB" sz="10000" dirty="0"/>
              <a:t>PERFECT FLUID ENERGY-MOMENTUM TENSOR</a:t>
            </a:r>
          </a:p>
        </p:txBody>
      </p:sp>
    </p:spTree>
    <p:custDataLst>
      <p:tags r:id="rId1"/>
    </p:custDataLst>
    <p:extLst>
      <p:ext uri="{BB962C8B-B14F-4D97-AF65-F5344CB8AC3E}">
        <p14:creationId xmlns:p14="http://schemas.microsoft.com/office/powerpoint/2010/main" val="1684804896"/>
      </p:ext>
    </p:extLst>
  </p:cSld>
  <p:clrMapOvr>
    <a:masterClrMapping/>
  </p:clrMapOvr>
  <mc:AlternateContent xmlns:mc="http://schemas.openxmlformats.org/markup-compatibility/2006" xmlns:p14="http://schemas.microsoft.com/office/powerpoint/2010/main">
    <mc:Choice Requires="p14">
      <p:transition spd="slow" p14:dur="2000" advTm="13269"/>
    </mc:Choice>
    <mc:Fallback xmlns="">
      <p:transition spd="slow" advTm="13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49063BA-B4B5-42AE-BADD-5E8D63AD758F}"/>
                  </a:ext>
                </a:extLst>
              </p:cNvPr>
              <p:cNvSpPr txBox="1"/>
              <p:nvPr/>
            </p:nvSpPr>
            <p:spPr>
              <a:xfrm>
                <a:off x="6646347" y="2410789"/>
                <a:ext cx="5144999" cy="3230051"/>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5400" b="0" i="1" smtClean="0">
                            <a:latin typeface="Cambria Math" panose="02040503050406030204" pitchFamily="18" charset="0"/>
                          </a:rPr>
                        </m:ctrlPr>
                      </m:dPr>
                      <m:e>
                        <m:m>
                          <m:mPr>
                            <m:mcs>
                              <m:mc>
                                <m:mcPr>
                                  <m:count m:val="2"/>
                                  <m:mcJc m:val="center"/>
                                </m:mcPr>
                              </m:mc>
                            </m:mcs>
                            <m:ctrlPr>
                              <a:rPr lang="en-GB" sz="5400" b="0" i="1" smtClean="0">
                                <a:solidFill>
                                  <a:schemeClr val="tx1"/>
                                </a:solidFill>
                                <a:latin typeface="Cambria Math" panose="02040503050406030204" pitchFamily="18" charset="0"/>
                              </a:rPr>
                            </m:ctrlPr>
                          </m:mPr>
                          <m:mr>
                            <m:e>
                              <m:m>
                                <m:mPr>
                                  <m:mcs>
                                    <m:mc>
                                      <m:mcPr>
                                        <m:count m:val="2"/>
                                        <m:mcJc m:val="center"/>
                                      </m:mcPr>
                                    </m:mc>
                                  </m:mcs>
                                  <m:ctrlPr>
                                    <a:rPr lang="en-GB" sz="5400" b="0" i="1" smtClean="0">
                                      <a:solidFill>
                                        <a:schemeClr val="tx1"/>
                                      </a:solidFill>
                                      <a:latin typeface="Cambria Math" panose="02040503050406030204" pitchFamily="18" charset="0"/>
                                    </a:rPr>
                                  </m:ctrlPr>
                                </m:mPr>
                                <m:mr>
                                  <m:e>
                                    <m:eqArr>
                                      <m:eqArrPr>
                                        <m:ctrlPr>
                                          <a:rPr lang="en-GB" sz="5400" b="0" i="1" smtClean="0">
                                            <a:solidFill>
                                              <a:schemeClr val="tx1"/>
                                            </a:solidFill>
                                            <a:latin typeface="Cambria Math" panose="02040503050406030204" pitchFamily="18" charset="0"/>
                                          </a:rPr>
                                        </m:ctrlPr>
                                      </m:eqArrPr>
                                      <m:e>
                                        <m:r>
                                          <a:rPr lang="en-GB" sz="5400" i="1">
                                            <a:solidFill>
                                              <a:srgbClr val="FF3399"/>
                                            </a:solidFill>
                                            <a:latin typeface="Cambria Math" panose="02040503050406030204" pitchFamily="18" charset="0"/>
                                          </a:rPr>
                                          <m:t>𝜌</m:t>
                                        </m:r>
                                        <m:sSup>
                                          <m:sSupPr>
                                            <m:ctrlPr>
                                              <a:rPr lang="en-GB" sz="5400" b="0" i="1" smtClean="0">
                                                <a:solidFill>
                                                  <a:schemeClr val="tx1"/>
                                                </a:solidFill>
                                                <a:latin typeface="Cambria Math" panose="02040503050406030204" pitchFamily="18" charset="0"/>
                                              </a:rPr>
                                            </m:ctrlPr>
                                          </m:sSupPr>
                                          <m:e>
                                            <m:r>
                                              <a:rPr lang="en-GB" sz="5400" b="0" i="1" smtClean="0">
                                                <a:solidFill>
                                                  <a:schemeClr val="tx1"/>
                                                </a:solidFill>
                                                <a:latin typeface="Cambria Math" panose="02040503050406030204" pitchFamily="18" charset="0"/>
                                              </a:rPr>
                                              <m:t>𝑐</m:t>
                                            </m:r>
                                          </m:e>
                                          <m:sup>
                                            <m:r>
                                              <a:rPr lang="en-GB" sz="5400" b="0" i="1" smtClean="0">
                                                <a:solidFill>
                                                  <a:schemeClr val="tx1"/>
                                                </a:solidFill>
                                                <a:latin typeface="Cambria Math" panose="02040503050406030204" pitchFamily="18" charset="0"/>
                                              </a:rPr>
                                              <m:t>2</m:t>
                                            </m:r>
                                          </m:sup>
                                        </m:sSup>
                                      </m:e>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i="1" dirty="0">
                                            <a:latin typeface="Cambria Math" panose="02040503050406030204" pitchFamily="18" charset="0"/>
                                          </a:rPr>
                                          <m:t>0</m:t>
                                        </m:r>
                                      </m:e>
                                    </m:eqArr>
                                  </m:e>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GB" sz="5400" b="0" i="1" dirty="0" smtClean="0">
                                            <a:solidFill>
                                              <a:srgbClr val="00B050"/>
                                            </a:solidFill>
                                            <a:latin typeface="Cambria Math" panose="02040503050406030204" pitchFamily="18" charset="0"/>
                                          </a:rPr>
                                          <m:t>𝑝</m:t>
                                        </m:r>
                                      </m:e>
                                      <m:e>
                                        <m:r>
                                          <a:rPr lang="en-GB" sz="5400" i="1" dirty="0">
                                            <a:latin typeface="Cambria Math" panose="02040503050406030204" pitchFamily="18" charset="0"/>
                                          </a:rPr>
                                          <m:t>0</m:t>
                                        </m:r>
                                      </m:e>
                                      <m:e>
                                        <m:r>
                                          <a:rPr lang="en-GB" sz="5400" i="1" dirty="0">
                                            <a:latin typeface="Cambria Math" panose="02040503050406030204" pitchFamily="18" charset="0"/>
                                          </a:rPr>
                                          <m:t>0</m:t>
                                        </m:r>
                                      </m:e>
                                    </m:eqArr>
                                  </m:e>
                                </m:mr>
                              </m:m>
                            </m:e>
                            <m:e>
                              <m:m>
                                <m:mPr>
                                  <m:mcs>
                                    <m:mc>
                                      <m:mcPr>
                                        <m:count m:val="2"/>
                                        <m:mcJc m:val="center"/>
                                      </m:mcPr>
                                    </m:mc>
                                  </m:mcs>
                                  <m:ctrlPr>
                                    <a:rPr lang="en-GB" sz="5400" b="0" i="1" smtClean="0">
                                      <a:solidFill>
                                        <a:schemeClr val="tx1"/>
                                      </a:solidFill>
                                      <a:latin typeface="Cambria Math" panose="02040503050406030204" pitchFamily="18" charset="0"/>
                                    </a:rPr>
                                  </m:ctrlPr>
                                </m:mPr>
                                <m:mr>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b="0" i="1" dirty="0" smtClean="0">
                                            <a:solidFill>
                                              <a:srgbClr val="00B050"/>
                                            </a:solidFill>
                                            <a:latin typeface="Cambria Math" panose="02040503050406030204" pitchFamily="18" charset="0"/>
                                          </a:rPr>
                                          <m:t>𝑝</m:t>
                                        </m:r>
                                      </m:e>
                                      <m:e>
                                        <m:r>
                                          <a:rPr lang="en-GB" sz="5400" i="1" dirty="0">
                                            <a:latin typeface="Cambria Math" panose="02040503050406030204" pitchFamily="18" charset="0"/>
                                          </a:rPr>
                                          <m:t>0</m:t>
                                        </m:r>
                                      </m:e>
                                    </m:eqArr>
                                  </m:e>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b="0" i="1" dirty="0" smtClean="0">
                                            <a:solidFill>
                                              <a:srgbClr val="00B050"/>
                                            </a:solidFill>
                                            <a:latin typeface="Cambria Math" panose="02040503050406030204" pitchFamily="18" charset="0"/>
                                          </a:rPr>
                                          <m:t>𝑝</m:t>
                                        </m:r>
                                      </m:e>
                                    </m:eqArr>
                                  </m:e>
                                </m:mr>
                              </m:m>
                            </m:e>
                          </m:mr>
                        </m:m>
                      </m:e>
                    </m:d>
                  </m:oMath>
                </a14:m>
                <a:r>
                  <a:rPr lang="en-CA" sz="5400" dirty="0"/>
                  <a:t> </a:t>
                </a:r>
              </a:p>
            </p:txBody>
          </p:sp>
        </mc:Choice>
        <mc:Fallback xmlns="">
          <p:sp>
            <p:nvSpPr>
              <p:cNvPr id="5" name="TextBox 4">
                <a:extLst>
                  <a:ext uri="{FF2B5EF4-FFF2-40B4-BE49-F238E27FC236}">
                    <a16:creationId xmlns:a16="http://schemas.microsoft.com/office/drawing/2014/main" id="{C49063BA-B4B5-42AE-BADD-5E8D63AD758F}"/>
                  </a:ext>
                </a:extLst>
              </p:cNvPr>
              <p:cNvSpPr txBox="1">
                <a:spLocks noRot="1" noChangeAspect="1" noMove="1" noResize="1" noEditPoints="1" noAdjustHandles="1" noChangeArrowheads="1" noChangeShapeType="1" noTextEdit="1"/>
              </p:cNvSpPr>
              <p:nvPr/>
            </p:nvSpPr>
            <p:spPr>
              <a:xfrm>
                <a:off x="6646347" y="2410789"/>
                <a:ext cx="5144999" cy="323005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AB9604-D6FC-40B1-B2D9-BFA17593900D}"/>
                  </a:ext>
                </a:extLst>
              </p:cNvPr>
              <p:cNvSpPr txBox="1"/>
              <p:nvPr/>
            </p:nvSpPr>
            <p:spPr>
              <a:xfrm>
                <a:off x="254784" y="2909752"/>
                <a:ext cx="6068713" cy="1569660"/>
              </a:xfrm>
              <a:prstGeom prst="rect">
                <a:avLst/>
              </a:prstGeom>
              <a:noFill/>
            </p:spPr>
            <p:txBody>
              <a:bodyPr wrap="none" rtlCol="0">
                <a:spAutoFit/>
              </a:bodyPr>
              <a:lstStyle/>
              <a:p>
                <a:r>
                  <a:rPr lang="en-GB" sz="4800" b="0" dirty="0"/>
                  <a:t>Perfect Fluid EM Tensor</a:t>
                </a:r>
              </a:p>
              <a:p>
                <a:pPr algn="ctr"/>
                <a:r>
                  <a:rPr lang="en-GB" sz="4800" b="0" dirty="0"/>
                  <a:t>(flat spacetime)  </a:t>
                </a:r>
                <a14:m>
                  <m:oMath xmlns:m="http://schemas.openxmlformats.org/officeDocument/2006/math">
                    <m:r>
                      <a:rPr lang="en-GB" sz="4800" b="0" i="1" smtClean="0">
                        <a:latin typeface="Cambria Math" panose="02040503050406030204" pitchFamily="18" charset="0"/>
                      </a:rPr>
                      <m:t>→</m:t>
                    </m:r>
                  </m:oMath>
                </a14:m>
                <a:endParaRPr lang="en-GB" sz="4800" b="0" dirty="0"/>
              </a:p>
            </p:txBody>
          </p:sp>
        </mc:Choice>
        <mc:Fallback xmlns="">
          <p:sp>
            <p:nvSpPr>
              <p:cNvPr id="9" name="TextBox 8">
                <a:extLst>
                  <a:ext uri="{FF2B5EF4-FFF2-40B4-BE49-F238E27FC236}">
                    <a16:creationId xmlns:a16="http://schemas.microsoft.com/office/drawing/2014/main" id="{95AB9604-D6FC-40B1-B2D9-BFA17593900D}"/>
                  </a:ext>
                </a:extLst>
              </p:cNvPr>
              <p:cNvSpPr txBox="1">
                <a:spLocks noRot="1" noChangeAspect="1" noMove="1" noResize="1" noEditPoints="1" noAdjustHandles="1" noChangeArrowheads="1" noChangeShapeType="1" noTextEdit="1"/>
              </p:cNvSpPr>
              <p:nvPr/>
            </p:nvSpPr>
            <p:spPr>
              <a:xfrm>
                <a:off x="254784" y="2909752"/>
                <a:ext cx="6068713" cy="1569660"/>
              </a:xfrm>
              <a:prstGeom prst="rect">
                <a:avLst/>
              </a:prstGeom>
              <a:blipFill>
                <a:blip r:embed="rId4"/>
                <a:stretch>
                  <a:fillRect l="-4623" t="-8527" r="-3719"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AE277C-4DD4-4BE7-9B69-9548DC3D158C}"/>
                  </a:ext>
                </a:extLst>
              </p:cNvPr>
              <p:cNvSpPr txBox="1"/>
              <p:nvPr/>
            </p:nvSpPr>
            <p:spPr>
              <a:xfrm>
                <a:off x="184378" y="179910"/>
                <a:ext cx="10476273" cy="1569660"/>
              </a:xfrm>
              <a:prstGeom prst="rect">
                <a:avLst/>
              </a:prstGeom>
              <a:noFill/>
            </p:spPr>
            <p:txBody>
              <a:bodyPr wrap="square" rtlCol="0">
                <a:spAutoFit/>
              </a:bodyPr>
              <a:lstStyle/>
              <a:p>
                <a:r>
                  <a:rPr lang="en-GB" sz="4800" b="0" u="sng" dirty="0"/>
                  <a:t>Perfect Fluid</a:t>
                </a:r>
                <a:r>
                  <a:rPr lang="en-GB" sz="4800" b="0" dirty="0"/>
                  <a:t> = particles exert pressure </a:t>
                </a:r>
                <a14:m>
                  <m:oMath xmlns:m="http://schemas.openxmlformats.org/officeDocument/2006/math">
                    <m:r>
                      <a:rPr lang="en-GB" sz="4800" b="0" i="1" smtClean="0">
                        <a:solidFill>
                          <a:srgbClr val="00B050"/>
                        </a:solidFill>
                        <a:latin typeface="Cambria Math" panose="02040503050406030204" pitchFamily="18" charset="0"/>
                      </a:rPr>
                      <m:t>𝑝</m:t>
                    </m:r>
                  </m:oMath>
                </a14:m>
                <a:r>
                  <a:rPr lang="en-GB" sz="4800" dirty="0"/>
                  <a:t> </a:t>
                </a:r>
              </a:p>
              <a:p>
                <a:r>
                  <a:rPr lang="en-GB" sz="4800" dirty="0"/>
                  <a:t>                           equally in all directions</a:t>
                </a:r>
                <a:endParaRPr lang="en-GB" sz="4800" b="0" dirty="0"/>
              </a:p>
            </p:txBody>
          </p:sp>
        </mc:Choice>
        <mc:Fallback xmlns="">
          <p:sp>
            <p:nvSpPr>
              <p:cNvPr id="10" name="TextBox 9">
                <a:extLst>
                  <a:ext uri="{FF2B5EF4-FFF2-40B4-BE49-F238E27FC236}">
                    <a16:creationId xmlns:a16="http://schemas.microsoft.com/office/drawing/2014/main" id="{06AE277C-4DD4-4BE7-9B69-9548DC3D158C}"/>
                  </a:ext>
                </a:extLst>
              </p:cNvPr>
              <p:cNvSpPr txBox="1">
                <a:spLocks noRot="1" noChangeAspect="1" noMove="1" noResize="1" noEditPoints="1" noAdjustHandles="1" noChangeArrowheads="1" noChangeShapeType="1" noTextEdit="1"/>
              </p:cNvSpPr>
              <p:nvPr/>
            </p:nvSpPr>
            <p:spPr>
              <a:xfrm>
                <a:off x="184378" y="179910"/>
                <a:ext cx="10476273" cy="1569660"/>
              </a:xfrm>
              <a:prstGeom prst="rect">
                <a:avLst/>
              </a:prstGeom>
              <a:blipFill>
                <a:blip r:embed="rId5"/>
                <a:stretch>
                  <a:fillRect l="-2618" t="-8560" b="-202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CF849A-AB1A-4C9F-9321-D7970EBE3DDE}"/>
                  </a:ext>
                </a:extLst>
              </p:cNvPr>
              <p:cNvSpPr txBox="1"/>
              <p:nvPr/>
            </p:nvSpPr>
            <p:spPr>
              <a:xfrm>
                <a:off x="10476974" y="7219639"/>
                <a:ext cx="1715026"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GB" sz="2800" b="0" i="1" dirty="0" smtClean="0">
                              <a:solidFill>
                                <a:schemeClr val="tx1">
                                  <a:lumMod val="50000"/>
                                  <a:lumOff val="50000"/>
                                </a:schemeClr>
                              </a:solidFill>
                              <a:latin typeface="Cambria Math" panose="02040503050406030204" pitchFamily="18" charset="0"/>
                            </a:rPr>
                          </m:ctrlPr>
                        </m:dPr>
                        <m:e>
                          <m:r>
                            <a:rPr lang="en-GB" sz="2800" b="0" i="1" dirty="0" smtClean="0">
                              <a:solidFill>
                                <a:schemeClr val="tx1">
                                  <a:lumMod val="50000"/>
                                  <a:lumOff val="50000"/>
                                </a:schemeClr>
                              </a:solidFill>
                              <a:latin typeface="Cambria Math" panose="02040503050406030204" pitchFamily="18" charset="0"/>
                            </a:rPr>
                            <m:t>+−−−</m:t>
                          </m:r>
                        </m:e>
                      </m:d>
                    </m:oMath>
                  </m:oMathPara>
                </a14:m>
                <a:endParaRPr lang="en-GB" sz="2800" b="0" dirty="0">
                  <a:solidFill>
                    <a:schemeClr val="tx1">
                      <a:lumMod val="50000"/>
                      <a:lumOff val="50000"/>
                    </a:schemeClr>
                  </a:solidFill>
                </a:endParaRPr>
              </a:p>
              <a:p>
                <a:pPr algn="ctr"/>
                <a:r>
                  <a:rPr lang="en-GB" sz="2800" b="0" dirty="0">
                    <a:solidFill>
                      <a:schemeClr val="tx1">
                        <a:lumMod val="50000"/>
                        <a:lumOff val="50000"/>
                      </a:schemeClr>
                    </a:solidFill>
                  </a:rPr>
                  <a:t>metric</a:t>
                </a:r>
              </a:p>
            </p:txBody>
          </p:sp>
        </mc:Choice>
        <mc:Fallback xmlns="">
          <p:sp>
            <p:nvSpPr>
              <p:cNvPr id="11" name="TextBox 10">
                <a:extLst>
                  <a:ext uri="{FF2B5EF4-FFF2-40B4-BE49-F238E27FC236}">
                    <a16:creationId xmlns:a16="http://schemas.microsoft.com/office/drawing/2014/main" id="{65CF849A-AB1A-4C9F-9321-D7970EBE3DDE}"/>
                  </a:ext>
                </a:extLst>
              </p:cNvPr>
              <p:cNvSpPr txBox="1">
                <a:spLocks noRot="1" noChangeAspect="1" noMove="1" noResize="1" noEditPoints="1" noAdjustHandles="1" noChangeArrowheads="1" noChangeShapeType="1" noTextEdit="1"/>
              </p:cNvSpPr>
              <p:nvPr/>
            </p:nvSpPr>
            <p:spPr>
              <a:xfrm>
                <a:off x="10476974" y="7219639"/>
                <a:ext cx="1715026" cy="954107"/>
              </a:xfrm>
              <a:prstGeom prst="rect">
                <a:avLst/>
              </a:prstGeom>
              <a:blipFill>
                <a:blip r:embed="rId6"/>
                <a:stretch>
                  <a:fillRect b="-1719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58768867-C069-4D6B-83FB-EDE1B169E836}"/>
                  </a:ext>
                </a:extLst>
              </p14:cNvPr>
              <p14:cNvContentPartPr/>
              <p14:nvPr>
                <p:extLst>
                  <p:ext uri="{42D2F446-02D8-4167-A562-619A0277C38B}">
                    <p15:isNarration xmlns:p15="http://schemas.microsoft.com/office/powerpoint/2012/main" val="1"/>
                  </p:ext>
                </p:extLst>
              </p14:nvPr>
            </p14:nvContentPartPr>
            <p14:xfrm>
              <a:off x="6517800" y="1711080"/>
              <a:ext cx="4771800" cy="4079160"/>
            </p14:xfrm>
          </p:contentPart>
        </mc:Choice>
        <mc:Fallback xmlns="">
          <p:pic>
            <p:nvPicPr>
              <p:cNvPr id="2" name="Ink 1">
                <a:extLst>
                  <a:ext uri="{FF2B5EF4-FFF2-40B4-BE49-F238E27FC236}">
                    <a16:creationId xmlns:a16="http://schemas.microsoft.com/office/drawing/2014/main" id="{58768867-C069-4D6B-83FB-EDE1B169E836}"/>
                  </a:ext>
                </a:extLst>
              </p:cNvPr>
              <p:cNvPicPr>
                <a:picLocks noGrp="1" noRot="1" noChangeAspect="1" noMove="1" noResize="1" noEditPoints="1" noAdjustHandles="1" noChangeArrowheads="1" noChangeShapeType="1"/>
              </p:cNvPicPr>
              <p:nvPr/>
            </p:nvPicPr>
            <p:blipFill>
              <a:blip r:embed="rId8"/>
              <a:stretch>
                <a:fillRect/>
              </a:stretch>
            </p:blipFill>
            <p:spPr>
              <a:xfrm>
                <a:off x="6508440" y="1701720"/>
                <a:ext cx="4790520" cy="4097880"/>
              </a:xfrm>
              <a:prstGeom prst="rect">
                <a:avLst/>
              </a:prstGeom>
            </p:spPr>
          </p:pic>
        </mc:Fallback>
      </mc:AlternateContent>
      <p:sp>
        <p:nvSpPr>
          <p:cNvPr id="8" name="TextBox 7">
            <a:extLst>
              <a:ext uri="{FF2B5EF4-FFF2-40B4-BE49-F238E27FC236}">
                <a16:creationId xmlns:a16="http://schemas.microsoft.com/office/drawing/2014/main" id="{B69390EC-D5E9-4F0E-B5E7-B41728D4A2C5}"/>
              </a:ext>
            </a:extLst>
          </p:cNvPr>
          <p:cNvSpPr txBox="1"/>
          <p:nvPr/>
        </p:nvSpPr>
        <p:spPr>
          <a:xfrm>
            <a:off x="6646347" y="5828117"/>
            <a:ext cx="5144998" cy="830997"/>
          </a:xfrm>
          <a:prstGeom prst="rect">
            <a:avLst/>
          </a:prstGeom>
          <a:noFill/>
        </p:spPr>
        <p:txBody>
          <a:bodyPr wrap="square" rtlCol="0">
            <a:spAutoFit/>
          </a:bodyPr>
          <a:lstStyle/>
          <a:p>
            <a:pPr algn="ctr"/>
            <a:r>
              <a:rPr lang="en-GB" sz="4800" b="0" dirty="0"/>
              <a:t>(rest frame of fluid</a:t>
            </a:r>
            <a:r>
              <a:rPr lang="en-GB" sz="4800" dirty="0"/>
              <a:t>)</a:t>
            </a:r>
            <a:endParaRPr lang="en-GB" sz="4800" b="0" dirty="0"/>
          </a:p>
        </p:txBody>
      </p:sp>
    </p:spTree>
    <p:custDataLst>
      <p:tags r:id="rId1"/>
    </p:custDataLst>
    <p:extLst>
      <p:ext uri="{BB962C8B-B14F-4D97-AF65-F5344CB8AC3E}">
        <p14:creationId xmlns:p14="http://schemas.microsoft.com/office/powerpoint/2010/main" val="858700853"/>
      </p:ext>
    </p:extLst>
  </p:cSld>
  <p:clrMapOvr>
    <a:masterClrMapping/>
  </p:clrMapOvr>
  <mc:AlternateContent xmlns:mc="http://schemas.openxmlformats.org/markup-compatibility/2006" xmlns:p14="http://schemas.microsoft.com/office/powerpoint/2010/main">
    <mc:Choice Requires="p14">
      <p:transition spd="slow" p14:dur="2000" advTm="40382"/>
    </mc:Choice>
    <mc:Fallback xmlns="">
      <p:transition spd="slow" advTm="40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6BC4A6-79EE-4A01-86C9-E802CD9F6C5C}"/>
                  </a:ext>
                </a:extLst>
              </p:cNvPr>
              <p:cNvSpPr txBox="1"/>
              <p:nvPr/>
            </p:nvSpPr>
            <p:spPr>
              <a:xfrm>
                <a:off x="0" y="161334"/>
                <a:ext cx="3813655" cy="2191882"/>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GB" sz="3600" i="1">
                                            <a:solidFill>
                                              <a:srgbClr val="FF3399"/>
                                            </a:solidFill>
                                            <a:latin typeface="Cambria Math" panose="02040503050406030204" pitchFamily="18" charset="0"/>
                                          </a:rPr>
                                          <m:t>𝜌</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𝑐</m:t>
                                            </m:r>
                                          </m:e>
                                          <m:sup>
                                            <m:r>
                                              <a:rPr lang="en-GB" sz="3600" b="0" i="1" smtClean="0">
                                                <a:solidFill>
                                                  <a:schemeClr val="tx1"/>
                                                </a:solidFill>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qArr>
                                  </m:e>
                                </m:mr>
                              </m:m>
                            </m:e>
                          </m:mr>
                        </m:m>
                      </m:e>
                    </m:d>
                  </m:oMath>
                </a14:m>
                <a:r>
                  <a:rPr lang="en-CA" sz="3600" dirty="0"/>
                  <a:t> </a:t>
                </a:r>
              </a:p>
            </p:txBody>
          </p:sp>
        </mc:Choice>
        <mc:Fallback xmlns="">
          <p:sp>
            <p:nvSpPr>
              <p:cNvPr id="4" name="TextBox 3">
                <a:extLst>
                  <a:ext uri="{FF2B5EF4-FFF2-40B4-BE49-F238E27FC236}">
                    <a16:creationId xmlns:a16="http://schemas.microsoft.com/office/drawing/2014/main" id="{FE6BC4A6-79EE-4A01-86C9-E802CD9F6C5C}"/>
                  </a:ext>
                </a:extLst>
              </p:cNvPr>
              <p:cNvSpPr txBox="1">
                <a:spLocks noRot="1" noChangeAspect="1" noMove="1" noResize="1" noEditPoints="1" noAdjustHandles="1" noChangeArrowheads="1" noChangeShapeType="1" noTextEdit="1"/>
              </p:cNvSpPr>
              <p:nvPr/>
            </p:nvSpPr>
            <p:spPr>
              <a:xfrm>
                <a:off x="0" y="161334"/>
                <a:ext cx="3813655" cy="2191882"/>
              </a:xfrm>
              <a:prstGeom prst="rect">
                <a:avLst/>
              </a:prstGeom>
              <a:blipFill>
                <a:blip r:embed="rId3"/>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1084C657-50B4-4EFC-A01E-DCE3AF02E83D}"/>
              </a:ext>
            </a:extLst>
          </p:cNvPr>
          <p:cNvGrpSpPr/>
          <p:nvPr/>
        </p:nvGrpSpPr>
        <p:grpSpPr>
          <a:xfrm>
            <a:off x="3502552" y="101375"/>
            <a:ext cx="8830399" cy="2192809"/>
            <a:chOff x="3502552" y="101375"/>
            <a:chExt cx="8830399" cy="219280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912216-56E3-41C6-9A40-8B1730058BC2}"/>
                    </a:ext>
                  </a:extLst>
                </p:cNvPr>
                <p:cNvSpPr txBox="1"/>
                <p:nvPr/>
              </p:nvSpPr>
              <p:spPr>
                <a:xfrm>
                  <a:off x="4241309" y="110060"/>
                  <a:ext cx="4131507" cy="218412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GB" sz="3600" i="1">
                                              <a:solidFill>
                                                <a:srgbClr val="FF3399"/>
                                              </a:solidFill>
                                              <a:latin typeface="Cambria Math" panose="02040503050406030204" pitchFamily="18" charset="0"/>
                                            </a:rPr>
                                            <m:t>𝜌</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𝑐</m:t>
                                              </m:r>
                                            </m:e>
                                            <m:sup>
                                              <m:r>
                                                <a:rPr lang="en-GB" sz="3600" b="0" i="1" smtClean="0">
                                                  <a:solidFill>
                                                    <a:schemeClr val="tx1"/>
                                                  </a:solidFill>
                                                  <a:latin typeface="Cambria Math" panose="02040503050406030204" pitchFamily="18" charset="0"/>
                                                </a:rPr>
                                                <m:t>2</m:t>
                                              </m:r>
                                            </m:sup>
                                          </m:sSup>
                                          <m:r>
                                            <a:rPr lang="en-CA" sz="3600" b="0" i="1" smtClean="0">
                                              <a:latin typeface="Cambria Math" panose="02040503050406030204" pitchFamily="18" charset="0"/>
                                            </a:rPr>
                                            <m:t>+</m:t>
                                          </m:r>
                                          <m:r>
                                            <a:rPr lang="en-GB" sz="3600" i="1" dirty="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mr>
                          </m:m>
                        </m:e>
                      </m:d>
                    </m:oMath>
                  </a14:m>
                  <a:r>
                    <a:rPr lang="en-CA" sz="3600" dirty="0"/>
                    <a:t> </a:t>
                  </a:r>
                </a:p>
              </p:txBody>
            </p:sp>
          </mc:Choice>
          <mc:Fallback xmlns="">
            <p:sp>
              <p:nvSpPr>
                <p:cNvPr id="5" name="TextBox 4">
                  <a:extLst>
                    <a:ext uri="{FF2B5EF4-FFF2-40B4-BE49-F238E27FC236}">
                      <a16:creationId xmlns:a16="http://schemas.microsoft.com/office/drawing/2014/main" id="{B0912216-56E3-41C6-9A40-8B1730058BC2}"/>
                    </a:ext>
                  </a:extLst>
                </p:cNvPr>
                <p:cNvSpPr txBox="1">
                  <a:spLocks noRot="1" noChangeAspect="1" noMove="1" noResize="1" noEditPoints="1" noAdjustHandles="1" noChangeArrowheads="1" noChangeShapeType="1" noTextEdit="1"/>
                </p:cNvSpPr>
                <p:nvPr/>
              </p:nvSpPr>
              <p:spPr>
                <a:xfrm>
                  <a:off x="4241309" y="110060"/>
                  <a:ext cx="4131507" cy="218412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A033E-0F26-41B1-AF2F-46EA6D70D0F1}"/>
                    </a:ext>
                  </a:extLst>
                </p:cNvPr>
                <p:cNvSpPr txBox="1"/>
                <p:nvPr/>
              </p:nvSpPr>
              <p:spPr>
                <a:xfrm>
                  <a:off x="8935065" y="101375"/>
                  <a:ext cx="3397886" cy="2191882"/>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CA" sz="3600" b="0" i="1" smtClean="0">
                                              <a:solidFill>
                                                <a:schemeClr val="tx1"/>
                                              </a:solidFill>
                                              <a:latin typeface="Cambria Math" panose="02040503050406030204" pitchFamily="18" charset="0"/>
                                            </a:rPr>
                                            <m:t>−</m:t>
                                          </m:r>
                                          <m:r>
                                            <a:rPr lang="en-GB" sz="3600" i="1" dirty="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qArr>
                                    </m:e>
                                  </m:mr>
                                </m:m>
                              </m:e>
                            </m:mr>
                          </m:m>
                        </m:e>
                      </m:d>
                    </m:oMath>
                  </a14:m>
                  <a:r>
                    <a:rPr lang="en-CA" sz="3600" dirty="0"/>
                    <a:t> </a:t>
                  </a:r>
                </a:p>
              </p:txBody>
            </p:sp>
          </mc:Choice>
          <mc:Fallback xmlns="">
            <p:sp>
              <p:nvSpPr>
                <p:cNvPr id="6" name="TextBox 5">
                  <a:extLst>
                    <a:ext uri="{FF2B5EF4-FFF2-40B4-BE49-F238E27FC236}">
                      <a16:creationId xmlns:a16="http://schemas.microsoft.com/office/drawing/2014/main" id="{389A033E-0F26-41B1-AF2F-46EA6D70D0F1}"/>
                    </a:ext>
                  </a:extLst>
                </p:cNvPr>
                <p:cNvSpPr txBox="1">
                  <a:spLocks noRot="1" noChangeAspect="1" noMove="1" noResize="1" noEditPoints="1" noAdjustHandles="1" noChangeArrowheads="1" noChangeShapeType="1" noTextEdit="1"/>
                </p:cNvSpPr>
                <p:nvPr/>
              </p:nvSpPr>
              <p:spPr>
                <a:xfrm>
                  <a:off x="8935065" y="101375"/>
                  <a:ext cx="3397886" cy="219188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9F7033-E10C-42F9-AFF3-6A572D386E3A}"/>
                    </a:ext>
                  </a:extLst>
                </p:cNvPr>
                <p:cNvSpPr txBox="1"/>
                <p:nvPr/>
              </p:nvSpPr>
              <p:spPr>
                <a:xfrm>
                  <a:off x="3502552" y="794813"/>
                  <a:ext cx="622208" cy="984885"/>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oMath>
                    </m:oMathPara>
                  </a14:m>
                  <a:endParaRPr lang="en-CA" sz="4800" dirty="0"/>
                </a:p>
              </p:txBody>
            </p:sp>
          </mc:Choice>
          <mc:Fallback xmlns="">
            <p:sp>
              <p:nvSpPr>
                <p:cNvPr id="7" name="TextBox 6">
                  <a:extLst>
                    <a:ext uri="{FF2B5EF4-FFF2-40B4-BE49-F238E27FC236}">
                      <a16:creationId xmlns:a16="http://schemas.microsoft.com/office/drawing/2014/main" id="{749F7033-E10C-42F9-AFF3-6A572D386E3A}"/>
                    </a:ext>
                  </a:extLst>
                </p:cNvPr>
                <p:cNvSpPr txBox="1">
                  <a:spLocks noRot="1" noChangeAspect="1" noMove="1" noResize="1" noEditPoints="1" noAdjustHandles="1" noChangeArrowheads="1" noChangeShapeType="1" noTextEdit="1"/>
                </p:cNvSpPr>
                <p:nvPr/>
              </p:nvSpPr>
              <p:spPr>
                <a:xfrm>
                  <a:off x="3502552" y="794813"/>
                  <a:ext cx="622208" cy="98488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2553AD-201D-449F-9BE3-0DE690B5DAD6}"/>
                    </a:ext>
                  </a:extLst>
                </p:cNvPr>
                <p:cNvSpPr txBox="1"/>
                <p:nvPr/>
              </p:nvSpPr>
              <p:spPr>
                <a:xfrm>
                  <a:off x="8372817" y="764833"/>
                  <a:ext cx="622208" cy="984885"/>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oMath>
                    </m:oMathPara>
                  </a14:m>
                  <a:endParaRPr lang="en-CA" sz="4800" dirty="0"/>
                </a:p>
              </p:txBody>
            </p:sp>
          </mc:Choice>
          <mc:Fallback xmlns="">
            <p:sp>
              <p:nvSpPr>
                <p:cNvPr id="8" name="TextBox 7">
                  <a:extLst>
                    <a:ext uri="{FF2B5EF4-FFF2-40B4-BE49-F238E27FC236}">
                      <a16:creationId xmlns:a16="http://schemas.microsoft.com/office/drawing/2014/main" id="{B72553AD-201D-449F-9BE3-0DE690B5DAD6}"/>
                    </a:ext>
                  </a:extLst>
                </p:cNvPr>
                <p:cNvSpPr txBox="1">
                  <a:spLocks noRot="1" noChangeAspect="1" noMove="1" noResize="1" noEditPoints="1" noAdjustHandles="1" noChangeArrowheads="1" noChangeShapeType="1" noTextEdit="1"/>
                </p:cNvSpPr>
                <p:nvPr/>
              </p:nvSpPr>
              <p:spPr>
                <a:xfrm>
                  <a:off x="8372817" y="764833"/>
                  <a:ext cx="622208" cy="984885"/>
                </a:xfrm>
                <a:prstGeom prst="rect">
                  <a:avLst/>
                </a:prstGeom>
                <a:blipFill>
                  <a:blip r:embed="rId7"/>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8308E9F2-BC13-4CB7-887E-0A6B592EF97C}"/>
              </a:ext>
            </a:extLst>
          </p:cNvPr>
          <p:cNvGrpSpPr/>
          <p:nvPr/>
        </p:nvGrpSpPr>
        <p:grpSpPr>
          <a:xfrm>
            <a:off x="1660937" y="2430439"/>
            <a:ext cx="10531990" cy="2288997"/>
            <a:chOff x="1660937" y="2430439"/>
            <a:chExt cx="10531990" cy="228899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6AE0A4-F08C-432E-BD43-65A45584D965}"/>
                    </a:ext>
                  </a:extLst>
                </p:cNvPr>
                <p:cNvSpPr txBox="1"/>
                <p:nvPr/>
              </p:nvSpPr>
              <p:spPr>
                <a:xfrm>
                  <a:off x="7172149" y="2527554"/>
                  <a:ext cx="5020778" cy="2191882"/>
                </a:xfrm>
                <a:prstGeom prst="rect">
                  <a:avLst/>
                </a:prstGeom>
                <a:noFill/>
              </p:spPr>
              <p:txBody>
                <a:bodyPr wrap="square" rtlCol="0">
                  <a:spAutoFit/>
                </a:bodyPr>
                <a:lstStyle/>
                <a:p>
                  <a:pPr>
                    <a:spcAft>
                      <a:spcPts val="1200"/>
                    </a:spcAft>
                  </a:pPr>
                  <a14:m>
                    <m:oMath xmlns:m="http://schemas.openxmlformats.org/officeDocument/2006/math">
                      <m:r>
                        <a:rPr lang="en-CA" sz="3600" b="0" i="1" dirty="0" smtClean="0">
                          <a:solidFill>
                            <a:schemeClr val="tx1"/>
                          </a:solidFill>
                          <a:latin typeface="Cambria Math" panose="02040503050406030204" pitchFamily="18" charset="0"/>
                        </a:rPr>
                        <m:t>+</m:t>
                      </m:r>
                      <m:r>
                        <a:rPr lang="en-GB" sz="3600" i="1" dirty="0">
                          <a:solidFill>
                            <a:srgbClr val="00B050"/>
                          </a:solidFill>
                          <a:latin typeface="Cambria Math" panose="02040503050406030204" pitchFamily="18" charset="0"/>
                        </a:rPr>
                        <m:t>𝑝</m:t>
                      </m:r>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CA" sz="3600" b="0" i="1" smtClean="0">
                                              <a:solidFill>
                                                <a:schemeClr val="tx1"/>
                                              </a:solidFill>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CA" sz="3600" b="0" i="1" dirty="0" smtClean="0">
                                              <a:solidFill>
                                                <a:schemeClr val="tx1"/>
                                              </a:solidFill>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dirty="0" smtClean="0">
                                              <a:latin typeface="Cambria Math" panose="02040503050406030204" pitchFamily="18" charset="0"/>
                                            </a:rPr>
                                            <m:t>+</m:t>
                                          </m:r>
                                          <m:r>
                                            <a:rPr lang="en-CA" sz="3600" i="1" dirty="0">
                                              <a:latin typeface="Cambria Math" panose="02040503050406030204" pitchFamily="18" charset="0"/>
                                            </a:rPr>
                                            <m:t>1</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dirty="0" smtClean="0">
                                              <a:latin typeface="Cambria Math" panose="02040503050406030204" pitchFamily="18" charset="0"/>
                                            </a:rPr>
                                            <m:t>+</m:t>
                                          </m:r>
                                          <m:r>
                                            <a:rPr lang="en-CA" sz="3600" i="1" dirty="0">
                                              <a:latin typeface="Cambria Math" panose="02040503050406030204" pitchFamily="18" charset="0"/>
                                            </a:rPr>
                                            <m:t>1</m:t>
                                          </m:r>
                                        </m:e>
                                      </m:eqArr>
                                    </m:e>
                                  </m:mr>
                                </m:m>
                              </m:e>
                            </m:mr>
                          </m:m>
                        </m:e>
                      </m:d>
                    </m:oMath>
                  </a14:m>
                  <a:r>
                    <a:rPr lang="en-CA" sz="3600" dirty="0"/>
                    <a:t> </a:t>
                  </a:r>
                </a:p>
              </p:txBody>
            </p:sp>
          </mc:Choice>
          <mc:Fallback xmlns="">
            <p:sp>
              <p:nvSpPr>
                <p:cNvPr id="9" name="TextBox 8">
                  <a:extLst>
                    <a:ext uri="{FF2B5EF4-FFF2-40B4-BE49-F238E27FC236}">
                      <a16:creationId xmlns:a16="http://schemas.microsoft.com/office/drawing/2014/main" id="{4B6AE0A4-F08C-432E-BD43-65A45584D965}"/>
                    </a:ext>
                  </a:extLst>
                </p:cNvPr>
                <p:cNvSpPr txBox="1">
                  <a:spLocks noRot="1" noChangeAspect="1" noMove="1" noResize="1" noEditPoints="1" noAdjustHandles="1" noChangeArrowheads="1" noChangeShapeType="1" noTextEdit="1"/>
                </p:cNvSpPr>
                <p:nvPr/>
              </p:nvSpPr>
              <p:spPr>
                <a:xfrm>
                  <a:off x="7172149" y="2527554"/>
                  <a:ext cx="5020778" cy="219188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70C5C4-12E6-400A-B181-C7AEC656CD9E}"/>
                    </a:ext>
                  </a:extLst>
                </p:cNvPr>
                <p:cNvSpPr txBox="1"/>
                <p:nvPr/>
              </p:nvSpPr>
              <p:spPr>
                <a:xfrm>
                  <a:off x="2359321" y="2430439"/>
                  <a:ext cx="4936955" cy="2169440"/>
                </a:xfrm>
                <a:prstGeom prst="rect">
                  <a:avLst/>
                </a:prstGeom>
                <a:noFill/>
              </p:spPr>
              <p:txBody>
                <a:bodyPr wrap="square" rtlCol="0">
                  <a:spAutoFit/>
                </a:bodyPr>
                <a:lstStyle/>
                <a:p>
                  <a:pPr>
                    <a:spcAft>
                      <a:spcPts val="1200"/>
                    </a:spcAft>
                  </a:pPr>
                  <a14:m>
                    <m:oMath xmlns:m="http://schemas.openxmlformats.org/officeDocument/2006/math">
                      <m:d>
                        <m:dPr>
                          <m:ctrlPr>
                            <a:rPr lang="en-CA" sz="3600" b="0" i="1" smtClean="0">
                              <a:latin typeface="Cambria Math" panose="02040503050406030204" pitchFamily="18" charset="0"/>
                            </a:rPr>
                          </m:ctrlPr>
                        </m:dPr>
                        <m:e>
                          <m:r>
                            <a:rPr lang="en-CA" sz="3600" b="0" i="1" smtClean="0">
                              <a:solidFill>
                                <a:srgbClr val="FF3399"/>
                              </a:solidFill>
                              <a:latin typeface="Cambria Math" panose="02040503050406030204" pitchFamily="18" charset="0"/>
                            </a:rPr>
                            <m:t>𝜌</m:t>
                          </m:r>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solidFill>
                                    <a:srgbClr val="00B050"/>
                                  </a:solidFill>
                                  <a:latin typeface="Cambria Math" panose="02040503050406030204" pitchFamily="18" charset="0"/>
                                </a:rPr>
                                <m:t>𝑝</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e>
                      </m:d>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sSup>
                                            <m:sSupPr>
                                              <m:ctrlPr>
                                                <a:rPr lang="en-CA" sz="3600" b="0" i="1" smtClean="0">
                                                  <a:solidFill>
                                                    <a:schemeClr val="tx1"/>
                                                  </a:solidFill>
                                                  <a:latin typeface="Cambria Math" panose="02040503050406030204" pitchFamily="18" charset="0"/>
                                                </a:rPr>
                                              </m:ctrlPr>
                                            </m:sSupPr>
                                            <m:e>
                                              <m:r>
                                                <a:rPr lang="en-CA" sz="3600" b="0" i="1" smtClean="0">
                                                  <a:solidFill>
                                                    <a:schemeClr val="tx1"/>
                                                  </a:solidFill>
                                                  <a:latin typeface="Cambria Math" panose="02040503050406030204" pitchFamily="18" charset="0"/>
                                                </a:rPr>
                                                <m:t>𝑐</m:t>
                                              </m:r>
                                            </m:e>
                                            <m:sup>
                                              <m:r>
                                                <a:rPr lang="en-CA" sz="3600" b="0" i="1" smtClean="0">
                                                  <a:solidFill>
                                                    <a:schemeClr val="tx1"/>
                                                  </a:solidFill>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mr>
                          </m:m>
                        </m:e>
                      </m:d>
                    </m:oMath>
                  </a14:m>
                  <a:r>
                    <a:rPr lang="en-CA" sz="3600" dirty="0"/>
                    <a:t> </a:t>
                  </a:r>
                </a:p>
              </p:txBody>
            </p:sp>
          </mc:Choice>
          <mc:Fallback xmlns="">
            <p:sp>
              <p:nvSpPr>
                <p:cNvPr id="11" name="TextBox 10">
                  <a:extLst>
                    <a:ext uri="{FF2B5EF4-FFF2-40B4-BE49-F238E27FC236}">
                      <a16:creationId xmlns:a16="http://schemas.microsoft.com/office/drawing/2014/main" id="{EA70C5C4-12E6-400A-B181-C7AEC656CD9E}"/>
                    </a:ext>
                  </a:extLst>
                </p:cNvPr>
                <p:cNvSpPr txBox="1">
                  <a:spLocks noRot="1" noChangeAspect="1" noMove="1" noResize="1" noEditPoints="1" noAdjustHandles="1" noChangeArrowheads="1" noChangeShapeType="1" noTextEdit="1"/>
                </p:cNvSpPr>
                <p:nvPr/>
              </p:nvSpPr>
              <p:spPr>
                <a:xfrm>
                  <a:off x="2359321" y="2430439"/>
                  <a:ext cx="4936955" cy="216944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C60C05-0068-4F9B-8866-4F83EB1ABFE9}"/>
                    </a:ext>
                  </a:extLst>
                </p:cNvPr>
                <p:cNvSpPr txBox="1"/>
                <p:nvPr/>
              </p:nvSpPr>
              <p:spPr>
                <a:xfrm>
                  <a:off x="1660937" y="3108312"/>
                  <a:ext cx="622208" cy="984885"/>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oMath>
                    </m:oMathPara>
                  </a14:m>
                  <a:endParaRPr lang="en-CA" sz="4800" dirty="0"/>
                </a:p>
              </p:txBody>
            </p:sp>
          </mc:Choice>
          <mc:Fallback xmlns="">
            <p:sp>
              <p:nvSpPr>
                <p:cNvPr id="12" name="TextBox 11">
                  <a:extLst>
                    <a:ext uri="{FF2B5EF4-FFF2-40B4-BE49-F238E27FC236}">
                      <a16:creationId xmlns:a16="http://schemas.microsoft.com/office/drawing/2014/main" id="{4DC60C05-0068-4F9B-8866-4F83EB1ABFE9}"/>
                    </a:ext>
                  </a:extLst>
                </p:cNvPr>
                <p:cNvSpPr txBox="1">
                  <a:spLocks noRot="1" noChangeAspect="1" noMove="1" noResize="1" noEditPoints="1" noAdjustHandles="1" noChangeArrowheads="1" noChangeShapeType="1" noTextEdit="1"/>
                </p:cNvSpPr>
                <p:nvPr/>
              </p:nvSpPr>
              <p:spPr>
                <a:xfrm>
                  <a:off x="1660937" y="3108312"/>
                  <a:ext cx="622208" cy="984885"/>
                </a:xfrm>
                <a:prstGeom prst="rect">
                  <a:avLst/>
                </a:prstGeom>
                <a:blipFill>
                  <a:blip r:embed="rId10"/>
                  <a:stretch>
                    <a:fillRect/>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1A45218B-B2C2-4DF5-8B27-19ACB24C933B}"/>
              </a:ext>
            </a:extLst>
          </p:cNvPr>
          <p:cNvGrpSpPr/>
          <p:nvPr/>
        </p:nvGrpSpPr>
        <p:grpSpPr>
          <a:xfrm>
            <a:off x="1394803" y="4734156"/>
            <a:ext cx="10798124" cy="2191882"/>
            <a:chOff x="1394803" y="4734156"/>
            <a:chExt cx="10798124" cy="2191882"/>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5689EF-79E1-4933-BC94-3FB507A9855B}"/>
                    </a:ext>
                  </a:extLst>
                </p:cNvPr>
                <p:cNvSpPr txBox="1"/>
                <p:nvPr/>
              </p:nvSpPr>
              <p:spPr>
                <a:xfrm>
                  <a:off x="1972041" y="4734156"/>
                  <a:ext cx="5341377" cy="2133341"/>
                </a:xfrm>
                <a:prstGeom prst="rect">
                  <a:avLst/>
                </a:prstGeom>
                <a:noFill/>
              </p:spPr>
              <p:txBody>
                <a:bodyPr wrap="square" rtlCol="0">
                  <a:spAutoFit/>
                </a:bodyPr>
                <a:lstStyle/>
                <a:p>
                  <a:pPr>
                    <a:spcAft>
                      <a:spcPts val="1200"/>
                    </a:spcAft>
                  </a:pPr>
                  <a14:m>
                    <m:oMath xmlns:m="http://schemas.openxmlformats.org/officeDocument/2006/math">
                      <m:d>
                        <m:dPr>
                          <m:ctrlPr>
                            <a:rPr lang="en-CA" sz="3600" b="0" i="1" smtClean="0">
                              <a:latin typeface="Cambria Math" panose="02040503050406030204" pitchFamily="18" charset="0"/>
                            </a:rPr>
                          </m:ctrlPr>
                        </m:dPr>
                        <m:e>
                          <m:r>
                            <a:rPr lang="en-CA" sz="3600" b="0" i="1" smtClean="0">
                              <a:solidFill>
                                <a:srgbClr val="FF3399"/>
                              </a:solidFill>
                              <a:latin typeface="Cambria Math" panose="02040503050406030204" pitchFamily="18" charset="0"/>
                            </a:rPr>
                            <m:t>𝜌</m:t>
                          </m:r>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solidFill>
                                    <a:srgbClr val="00B050"/>
                                  </a:solidFill>
                                  <a:latin typeface="Cambria Math" panose="02040503050406030204" pitchFamily="18" charset="0"/>
                                </a:rPr>
                                <m:t>𝑝</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e>
                      </m:d>
                      <m:d>
                        <m:dPr>
                          <m:begChr m:val="["/>
                          <m:endChr m:val="]"/>
                          <m:ctrlPr>
                            <a:rPr lang="en-GB" sz="3600" i="1" smtClean="0">
                              <a:latin typeface="Cambria Math" panose="02040503050406030204" pitchFamily="18" charset="0"/>
                            </a:rPr>
                          </m:ctrlPr>
                        </m:dPr>
                        <m:e>
                          <m:eqArr>
                            <m:eqArrPr>
                              <m:ctrlPr>
                                <a:rPr lang="en-CA" sz="3600" b="0" i="1" smtClean="0">
                                  <a:latin typeface="Cambria Math" panose="02040503050406030204" pitchFamily="18" charset="0"/>
                                </a:rPr>
                              </m:ctrlPr>
                            </m:eqArrPr>
                            <m:e>
                              <m:r>
                                <a:rPr lang="en-CA" sz="3600" b="0" i="1" smtClean="0">
                                  <a:latin typeface="Cambria Math" panose="02040503050406030204" pitchFamily="18" charset="0"/>
                                </a:rPr>
                                <m:t>𝑐</m:t>
                              </m:r>
                            </m:e>
                            <m:e>
                              <m:r>
                                <a:rPr lang="en-CA" sz="3600" b="0" i="1" smtClean="0">
                                  <a:latin typeface="Cambria Math" panose="02040503050406030204" pitchFamily="18" charset="0"/>
                                </a:rPr>
                                <m:t>0</m:t>
                              </m:r>
                            </m:e>
                            <m:e>
                              <m:r>
                                <a:rPr lang="en-CA" sz="3600" b="0" i="1" smtClean="0">
                                  <a:latin typeface="Cambria Math" panose="02040503050406030204" pitchFamily="18" charset="0"/>
                                </a:rPr>
                                <m:t>0</m:t>
                              </m:r>
                            </m:e>
                            <m:e>
                              <m:r>
                                <a:rPr lang="en-CA" sz="3600" b="0" i="1" smtClean="0">
                                  <a:latin typeface="Cambria Math" panose="02040503050406030204" pitchFamily="18" charset="0"/>
                                </a:rPr>
                                <m:t>0</m:t>
                              </m:r>
                            </m:e>
                          </m:eqArr>
                        </m:e>
                      </m:d>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r>
                                        <a:rPr lang="en-CA" sz="3600" b="0" i="1" smtClean="0">
                                          <a:solidFill>
                                            <a:schemeClr val="tx1"/>
                                          </a:solidFill>
                                          <a:latin typeface="Cambria Math" panose="02040503050406030204" pitchFamily="18" charset="0"/>
                                        </a:rPr>
                                        <m:t>𝑐</m:t>
                                      </m:r>
                                    </m:e>
                                    <m:e>
                                      <m:r>
                                        <a:rPr lang="en-CA" sz="3600" i="1" smtClean="0">
                                          <a:latin typeface="Cambria Math" panose="02040503050406030204" pitchFamily="18" charset="0"/>
                                        </a:rPr>
                                        <m:t>0</m:t>
                                      </m:r>
                                    </m:e>
                                  </m:mr>
                                </m:m>
                              </m:e>
                              <m:e>
                                <m:m>
                                  <m:mPr>
                                    <m:mcs>
                                      <m:mc>
                                        <m:mcPr>
                                          <m:count m:val="2"/>
                                          <m:mcJc m:val="center"/>
                                        </m:mcPr>
                                      </m:mc>
                                    </m:mcs>
                                    <m:ctrlPr>
                                      <a:rPr lang="en-GB" sz="3600" b="0" i="1" smtClean="0">
                                        <a:solidFill>
                                          <a:schemeClr val="tx1"/>
                                        </a:solidFill>
                                        <a:latin typeface="Cambria Math" panose="02040503050406030204" pitchFamily="18" charset="0"/>
                                      </a:rPr>
                                    </m:ctrlPr>
                                  </m:mPr>
                                  <m:mr>
                                    <m:e>
                                      <m:r>
                                        <a:rPr lang="en-CA" sz="3600" i="1" smtClean="0">
                                          <a:latin typeface="Cambria Math" panose="02040503050406030204" pitchFamily="18" charset="0"/>
                                        </a:rPr>
                                        <m:t>0</m:t>
                                      </m:r>
                                    </m:e>
                                    <m:e>
                                      <m:r>
                                        <a:rPr lang="en-CA" sz="3600" i="1" smtClean="0">
                                          <a:latin typeface="Cambria Math" panose="02040503050406030204" pitchFamily="18" charset="0"/>
                                        </a:rPr>
                                        <m:t>0</m:t>
                                      </m:r>
                                    </m:e>
                                  </m:mr>
                                </m:m>
                              </m:e>
                            </m:mr>
                          </m:m>
                        </m:e>
                      </m:d>
                    </m:oMath>
                  </a14:m>
                  <a:r>
                    <a:rPr lang="en-CA" sz="3600" dirty="0"/>
                    <a:t> </a:t>
                  </a:r>
                </a:p>
              </p:txBody>
            </p:sp>
          </mc:Choice>
          <mc:Fallback xmlns="">
            <p:sp>
              <p:nvSpPr>
                <p:cNvPr id="10" name="TextBox 9">
                  <a:extLst>
                    <a:ext uri="{FF2B5EF4-FFF2-40B4-BE49-F238E27FC236}">
                      <a16:creationId xmlns:a16="http://schemas.microsoft.com/office/drawing/2014/main" id="{C35689EF-79E1-4933-BC94-3FB507A9855B}"/>
                    </a:ext>
                  </a:extLst>
                </p:cNvPr>
                <p:cNvSpPr txBox="1">
                  <a:spLocks noRot="1" noChangeAspect="1" noMove="1" noResize="1" noEditPoints="1" noAdjustHandles="1" noChangeArrowheads="1" noChangeShapeType="1" noTextEdit="1"/>
                </p:cNvSpPr>
                <p:nvPr/>
              </p:nvSpPr>
              <p:spPr>
                <a:xfrm>
                  <a:off x="1972041" y="4734156"/>
                  <a:ext cx="5341377" cy="2133341"/>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4FD684-8473-4437-AFAA-60CDFFDAE379}"/>
                    </a:ext>
                  </a:extLst>
                </p:cNvPr>
                <p:cNvSpPr txBox="1"/>
                <p:nvPr/>
              </p:nvSpPr>
              <p:spPr>
                <a:xfrm>
                  <a:off x="7172149" y="4734156"/>
                  <a:ext cx="5020778" cy="2191882"/>
                </a:xfrm>
                <a:prstGeom prst="rect">
                  <a:avLst/>
                </a:prstGeom>
                <a:noFill/>
              </p:spPr>
              <p:txBody>
                <a:bodyPr wrap="square" rtlCol="0">
                  <a:spAutoFit/>
                </a:bodyPr>
                <a:lstStyle/>
                <a:p>
                  <a:pPr>
                    <a:spcAft>
                      <a:spcPts val="1200"/>
                    </a:spcAft>
                  </a:pPr>
                  <a14:m>
                    <m:oMath xmlns:m="http://schemas.openxmlformats.org/officeDocument/2006/math">
                      <m:r>
                        <a:rPr lang="en-CA" sz="3600" b="0" i="1" dirty="0" smtClean="0">
                          <a:solidFill>
                            <a:schemeClr val="tx1"/>
                          </a:solidFill>
                          <a:latin typeface="Cambria Math" panose="02040503050406030204" pitchFamily="18" charset="0"/>
                        </a:rPr>
                        <m:t>−</m:t>
                      </m:r>
                      <m:r>
                        <a:rPr lang="en-GB" sz="3600" i="1" dirty="0">
                          <a:solidFill>
                            <a:srgbClr val="00B050"/>
                          </a:solidFill>
                          <a:latin typeface="Cambria Math" panose="02040503050406030204" pitchFamily="18" charset="0"/>
                        </a:rPr>
                        <m:t>𝑝</m:t>
                      </m:r>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CA" sz="3600" b="0" i="1" smtClean="0">
                                              <a:solidFill>
                                                <a:schemeClr val="tx1"/>
                                              </a:solidFill>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CA" sz="3600" b="0" i="1" dirty="0" smtClean="0">
                                              <a:solidFill>
                                                <a:schemeClr val="tx1"/>
                                              </a:solidFill>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i="1" dirty="0">
                                              <a:latin typeface="Cambria Math" panose="02040503050406030204" pitchFamily="18" charset="0"/>
                                            </a:rPr>
                                            <m:t>−1</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i="1" dirty="0">
                                              <a:latin typeface="Cambria Math" panose="02040503050406030204" pitchFamily="18" charset="0"/>
                                            </a:rPr>
                                            <m:t>−1</m:t>
                                          </m:r>
                                        </m:e>
                                      </m:eqArr>
                                    </m:e>
                                  </m:mr>
                                </m:m>
                              </m:e>
                            </m:mr>
                          </m:m>
                        </m:e>
                      </m:d>
                    </m:oMath>
                  </a14:m>
                  <a:r>
                    <a:rPr lang="en-CA" sz="3600" dirty="0"/>
                    <a:t> </a:t>
                  </a:r>
                </a:p>
              </p:txBody>
            </p:sp>
          </mc:Choice>
          <mc:Fallback xmlns="">
            <p:sp>
              <p:nvSpPr>
                <p:cNvPr id="13" name="TextBox 12">
                  <a:extLst>
                    <a:ext uri="{FF2B5EF4-FFF2-40B4-BE49-F238E27FC236}">
                      <a16:creationId xmlns:a16="http://schemas.microsoft.com/office/drawing/2014/main" id="{FF4FD684-8473-4437-AFAA-60CDFFDAE379}"/>
                    </a:ext>
                  </a:extLst>
                </p:cNvPr>
                <p:cNvSpPr txBox="1">
                  <a:spLocks noRot="1" noChangeAspect="1" noMove="1" noResize="1" noEditPoints="1" noAdjustHandles="1" noChangeArrowheads="1" noChangeShapeType="1" noTextEdit="1"/>
                </p:cNvSpPr>
                <p:nvPr/>
              </p:nvSpPr>
              <p:spPr>
                <a:xfrm>
                  <a:off x="7172149" y="4734156"/>
                  <a:ext cx="5020778" cy="2191882"/>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43169A-48EB-41C7-929E-2C2E9FBA0AC6}"/>
                    </a:ext>
                  </a:extLst>
                </p:cNvPr>
                <p:cNvSpPr txBox="1"/>
                <p:nvPr/>
              </p:nvSpPr>
              <p:spPr>
                <a:xfrm>
                  <a:off x="1394803" y="5419440"/>
                  <a:ext cx="622208" cy="984885"/>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oMath>
                    </m:oMathPara>
                  </a14:m>
                  <a:endParaRPr lang="en-CA" sz="4800" dirty="0"/>
                </a:p>
              </p:txBody>
            </p:sp>
          </mc:Choice>
          <mc:Fallback xmlns="">
            <p:sp>
              <p:nvSpPr>
                <p:cNvPr id="15" name="TextBox 14">
                  <a:extLst>
                    <a:ext uri="{FF2B5EF4-FFF2-40B4-BE49-F238E27FC236}">
                      <a16:creationId xmlns:a16="http://schemas.microsoft.com/office/drawing/2014/main" id="{C243169A-48EB-41C7-929E-2C2E9FBA0AC6}"/>
                    </a:ext>
                  </a:extLst>
                </p:cNvPr>
                <p:cNvSpPr txBox="1">
                  <a:spLocks noRot="1" noChangeAspect="1" noMove="1" noResize="1" noEditPoints="1" noAdjustHandles="1" noChangeArrowheads="1" noChangeShapeType="1" noTextEdit="1"/>
                </p:cNvSpPr>
                <p:nvPr/>
              </p:nvSpPr>
              <p:spPr>
                <a:xfrm>
                  <a:off x="1394803" y="5419440"/>
                  <a:ext cx="622208" cy="984885"/>
                </a:xfrm>
                <a:prstGeom prst="rect">
                  <a:avLst/>
                </a:prstGeom>
                <a:blipFill>
                  <a:blip r:embed="rId13"/>
                  <a:stretch>
                    <a:fillRect/>
                  </a:stretch>
                </a:blipFill>
              </p:spPr>
              <p:txBody>
                <a:bodyPr/>
                <a:lstStyle/>
                <a:p>
                  <a:r>
                    <a:rPr lang="en-CA">
                      <a:noFill/>
                    </a:rPr>
                    <a:t> </a:t>
                  </a:r>
                </a:p>
              </p:txBody>
            </p:sp>
          </mc:Fallback>
        </mc:AlternateContent>
      </p:grpSp>
      <p:sp>
        <p:nvSpPr>
          <p:cNvPr id="16" name="TextBox 15">
            <a:extLst>
              <a:ext uri="{FF2B5EF4-FFF2-40B4-BE49-F238E27FC236}">
                <a16:creationId xmlns:a16="http://schemas.microsoft.com/office/drawing/2014/main" id="{6EC48884-88DC-4431-A494-28C545B020CA}"/>
              </a:ext>
            </a:extLst>
          </p:cNvPr>
          <p:cNvSpPr txBox="1"/>
          <p:nvPr/>
        </p:nvSpPr>
        <p:spPr>
          <a:xfrm>
            <a:off x="0" y="2286142"/>
            <a:ext cx="3436903" cy="523220"/>
          </a:xfrm>
          <a:prstGeom prst="rect">
            <a:avLst/>
          </a:prstGeom>
          <a:noFill/>
        </p:spPr>
        <p:txBody>
          <a:bodyPr wrap="square" rtlCol="0">
            <a:spAutoFit/>
          </a:bodyPr>
          <a:lstStyle/>
          <a:p>
            <a:r>
              <a:rPr lang="en-GB" sz="2800" b="0" dirty="0"/>
              <a:t>(rest frame, flat space</a:t>
            </a:r>
            <a:r>
              <a:rPr lang="en-GB" sz="2800" dirty="0"/>
              <a:t>)</a:t>
            </a:r>
            <a:endParaRPr lang="en-GB" sz="2800" b="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0" name="Ink 19">
                <a:extLst>
                  <a:ext uri="{FF2B5EF4-FFF2-40B4-BE49-F238E27FC236}">
                    <a16:creationId xmlns:a16="http://schemas.microsoft.com/office/drawing/2014/main" id="{ACDB066C-DD50-4082-A37F-C7D4B4700BD5}"/>
                  </a:ext>
                </a:extLst>
              </p14:cNvPr>
              <p14:cNvContentPartPr/>
              <p14:nvPr>
                <p:extLst>
                  <p:ext uri="{42D2F446-02D8-4167-A562-619A0277C38B}">
                    <p15:isNarration xmlns:p15="http://schemas.microsoft.com/office/powerpoint/2012/main" val="1"/>
                  </p:ext>
                </p:extLst>
              </p14:nvPr>
            </p14:nvContentPartPr>
            <p14:xfrm>
              <a:off x="2420640" y="38160"/>
              <a:ext cx="9525240" cy="6811200"/>
            </p14:xfrm>
          </p:contentPart>
        </mc:Choice>
        <mc:Fallback xmlns="">
          <p:pic>
            <p:nvPicPr>
              <p:cNvPr id="20" name="Ink 19">
                <a:extLst>
                  <a:ext uri="{FF2B5EF4-FFF2-40B4-BE49-F238E27FC236}">
                    <a16:creationId xmlns:a16="http://schemas.microsoft.com/office/drawing/2014/main" id="{ACDB066C-DD50-4082-A37F-C7D4B4700BD5}"/>
                  </a:ext>
                </a:extLst>
              </p:cNvPr>
              <p:cNvPicPr>
                <a:picLocks noGrp="1" noRot="1" noChangeAspect="1" noMove="1" noResize="1" noEditPoints="1" noAdjustHandles="1" noChangeArrowheads="1" noChangeShapeType="1"/>
              </p:cNvPicPr>
              <p:nvPr/>
            </p:nvPicPr>
            <p:blipFill>
              <a:blip r:embed="rId15"/>
              <a:stretch>
                <a:fillRect/>
              </a:stretch>
            </p:blipFill>
            <p:spPr>
              <a:xfrm>
                <a:off x="2411280" y="28800"/>
                <a:ext cx="9543960" cy="6829920"/>
              </a:xfrm>
              <a:prstGeom prst="rect">
                <a:avLst/>
              </a:prstGeom>
            </p:spPr>
          </p:pic>
        </mc:Fallback>
      </mc:AlternateContent>
    </p:spTree>
    <p:custDataLst>
      <p:tags r:id="rId1"/>
    </p:custDataLst>
    <p:extLst>
      <p:ext uri="{BB962C8B-B14F-4D97-AF65-F5344CB8AC3E}">
        <p14:creationId xmlns:p14="http://schemas.microsoft.com/office/powerpoint/2010/main" val="1195603504"/>
      </p:ext>
    </p:extLst>
  </p:cSld>
  <p:clrMapOvr>
    <a:masterClrMapping/>
  </p:clrMapOvr>
  <mc:AlternateContent xmlns:mc="http://schemas.openxmlformats.org/markup-compatibility/2006" xmlns:p14="http://schemas.microsoft.com/office/powerpoint/2010/main">
    <mc:Choice Requires="p14">
      <p:transition spd="slow" p14:dur="2000" advTm="68650"/>
    </mc:Choice>
    <mc:Fallback xmlns="">
      <p:transition spd="slow" advTm="6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C81D61-9660-49E9-AD3E-716E6EB81868}"/>
              </a:ext>
            </a:extLst>
          </p:cNvPr>
          <p:cNvGrpSpPr/>
          <p:nvPr/>
        </p:nvGrpSpPr>
        <p:grpSpPr>
          <a:xfrm>
            <a:off x="3236417" y="336243"/>
            <a:ext cx="9015543" cy="1793121"/>
            <a:chOff x="3236417" y="336243"/>
            <a:chExt cx="9015543" cy="17931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9F7033-E10C-42F9-AFF3-6A572D386E3A}"/>
                    </a:ext>
                  </a:extLst>
                </p:cNvPr>
                <p:cNvSpPr txBox="1"/>
                <p:nvPr/>
              </p:nvSpPr>
              <p:spPr>
                <a:xfrm>
                  <a:off x="3236417" y="866683"/>
                  <a:ext cx="622208" cy="861774"/>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oMath>
                    </m:oMathPara>
                  </a14:m>
                  <a:endParaRPr lang="en-CA" sz="4000" dirty="0"/>
                </a:p>
              </p:txBody>
            </p:sp>
          </mc:Choice>
          <mc:Fallback xmlns="">
            <p:sp>
              <p:nvSpPr>
                <p:cNvPr id="7" name="TextBox 6">
                  <a:extLst>
                    <a:ext uri="{FF2B5EF4-FFF2-40B4-BE49-F238E27FC236}">
                      <a16:creationId xmlns:a16="http://schemas.microsoft.com/office/drawing/2014/main" id="{749F7033-E10C-42F9-AFF3-6A572D386E3A}"/>
                    </a:ext>
                  </a:extLst>
                </p:cNvPr>
                <p:cNvSpPr txBox="1">
                  <a:spLocks noRot="1" noChangeAspect="1" noMove="1" noResize="1" noEditPoints="1" noAdjustHandles="1" noChangeArrowheads="1" noChangeShapeType="1" noTextEdit="1"/>
                </p:cNvSpPr>
                <p:nvPr/>
              </p:nvSpPr>
              <p:spPr>
                <a:xfrm>
                  <a:off x="3236417" y="866683"/>
                  <a:ext cx="622208" cy="86177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5689EF-79E1-4933-BC94-3FB507A9855B}"/>
                    </a:ext>
                  </a:extLst>
                </p:cNvPr>
                <p:cNvSpPr txBox="1"/>
                <p:nvPr/>
              </p:nvSpPr>
              <p:spPr>
                <a:xfrm>
                  <a:off x="3694285" y="336243"/>
                  <a:ext cx="4438271" cy="1793120"/>
                </a:xfrm>
                <a:prstGeom prst="rect">
                  <a:avLst/>
                </a:prstGeom>
                <a:noFill/>
              </p:spPr>
              <p:txBody>
                <a:bodyPr wrap="square" rtlCol="0">
                  <a:spAutoFit/>
                </a:bodyPr>
                <a:lstStyle/>
                <a:p>
                  <a:pPr>
                    <a:spcAft>
                      <a:spcPts val="1200"/>
                    </a:spcAft>
                  </a:pPr>
                  <a14:m>
                    <m:oMath xmlns:m="http://schemas.openxmlformats.org/officeDocument/2006/math">
                      <m:d>
                        <m:dPr>
                          <m:ctrlPr>
                            <a:rPr lang="en-CA" sz="3000" b="0" i="1" smtClean="0">
                              <a:latin typeface="Cambria Math" panose="02040503050406030204" pitchFamily="18" charset="0"/>
                            </a:rPr>
                          </m:ctrlPr>
                        </m:dPr>
                        <m:e>
                          <m:r>
                            <a:rPr lang="en-CA" sz="3000" b="0" i="1" smtClean="0">
                              <a:solidFill>
                                <a:srgbClr val="FF3399"/>
                              </a:solidFill>
                              <a:latin typeface="Cambria Math" panose="02040503050406030204" pitchFamily="18" charset="0"/>
                            </a:rPr>
                            <m:t>𝜌</m:t>
                          </m:r>
                          <m:r>
                            <a:rPr lang="en-CA" sz="3000" b="0" i="1" smtClean="0">
                              <a:latin typeface="Cambria Math" panose="02040503050406030204" pitchFamily="18" charset="0"/>
                            </a:rPr>
                            <m:t>+</m:t>
                          </m:r>
                          <m:f>
                            <m:fPr>
                              <m:ctrlPr>
                                <a:rPr lang="en-CA" sz="3000" b="0" i="1" smtClean="0">
                                  <a:latin typeface="Cambria Math" panose="02040503050406030204" pitchFamily="18" charset="0"/>
                                </a:rPr>
                              </m:ctrlPr>
                            </m:fPr>
                            <m:num>
                              <m:r>
                                <a:rPr lang="en-CA" sz="3000" b="0" i="1" smtClean="0">
                                  <a:solidFill>
                                    <a:srgbClr val="00B050"/>
                                  </a:solidFill>
                                  <a:latin typeface="Cambria Math" panose="02040503050406030204" pitchFamily="18" charset="0"/>
                                </a:rPr>
                                <m:t>𝑝</m:t>
                              </m:r>
                            </m:num>
                            <m:den>
                              <m:sSup>
                                <m:sSupPr>
                                  <m:ctrlPr>
                                    <a:rPr lang="en-CA" sz="3000" b="0" i="1" smtClean="0">
                                      <a:latin typeface="Cambria Math" panose="02040503050406030204" pitchFamily="18" charset="0"/>
                                    </a:rPr>
                                  </m:ctrlPr>
                                </m:sSupPr>
                                <m:e>
                                  <m:r>
                                    <a:rPr lang="en-CA" sz="3000" b="0" i="1" smtClean="0">
                                      <a:latin typeface="Cambria Math" panose="02040503050406030204" pitchFamily="18" charset="0"/>
                                    </a:rPr>
                                    <m:t>𝑐</m:t>
                                  </m:r>
                                </m:e>
                                <m:sup>
                                  <m:r>
                                    <a:rPr lang="en-CA" sz="3000" b="0" i="1" smtClean="0">
                                      <a:latin typeface="Cambria Math" panose="02040503050406030204" pitchFamily="18" charset="0"/>
                                    </a:rPr>
                                    <m:t>2</m:t>
                                  </m:r>
                                </m:sup>
                              </m:sSup>
                            </m:den>
                          </m:f>
                        </m:e>
                      </m:d>
                      <m:d>
                        <m:dPr>
                          <m:begChr m:val="["/>
                          <m:endChr m:val="]"/>
                          <m:ctrlPr>
                            <a:rPr lang="en-GB" sz="3000" i="1" smtClean="0">
                              <a:latin typeface="Cambria Math" panose="02040503050406030204" pitchFamily="18" charset="0"/>
                            </a:rPr>
                          </m:ctrlPr>
                        </m:dPr>
                        <m:e>
                          <m:eqArr>
                            <m:eqArrPr>
                              <m:ctrlPr>
                                <a:rPr lang="en-CA" sz="3000" b="0" i="1" smtClean="0">
                                  <a:latin typeface="Cambria Math" panose="02040503050406030204" pitchFamily="18" charset="0"/>
                                </a:rPr>
                              </m:ctrlPr>
                            </m:eqArrPr>
                            <m:e>
                              <m:r>
                                <a:rPr lang="en-CA" sz="3000" b="0" i="1" smtClean="0">
                                  <a:latin typeface="Cambria Math" panose="02040503050406030204" pitchFamily="18" charset="0"/>
                                </a:rPr>
                                <m:t>𝑐</m:t>
                              </m:r>
                            </m:e>
                            <m:e>
                              <m:r>
                                <a:rPr lang="en-CA" sz="3000" b="0" i="1" smtClean="0">
                                  <a:latin typeface="Cambria Math" panose="02040503050406030204" pitchFamily="18" charset="0"/>
                                </a:rPr>
                                <m:t>0</m:t>
                              </m:r>
                            </m:e>
                            <m:e>
                              <m:r>
                                <a:rPr lang="en-CA" sz="3000" b="0" i="1" smtClean="0">
                                  <a:latin typeface="Cambria Math" panose="02040503050406030204" pitchFamily="18" charset="0"/>
                                </a:rPr>
                                <m:t>0</m:t>
                              </m:r>
                            </m:e>
                            <m:e>
                              <m:r>
                                <a:rPr lang="en-CA" sz="3000" b="0" i="1" smtClean="0">
                                  <a:latin typeface="Cambria Math" panose="02040503050406030204" pitchFamily="18" charset="0"/>
                                </a:rPr>
                                <m:t>0</m:t>
                              </m:r>
                            </m:e>
                          </m:eqArr>
                        </m:e>
                      </m:d>
                      <m:d>
                        <m:dPr>
                          <m:begChr m:val="["/>
                          <m:endChr m:val="]"/>
                          <m:ctrlPr>
                            <a:rPr lang="en-GB" sz="3000" b="0" i="1" smtClean="0">
                              <a:latin typeface="Cambria Math" panose="02040503050406030204" pitchFamily="18" charset="0"/>
                            </a:rPr>
                          </m:ctrlPr>
                        </m:dPr>
                        <m:e>
                          <m:m>
                            <m:mPr>
                              <m:mcs>
                                <m:mc>
                                  <m:mcPr>
                                    <m:count m:val="2"/>
                                    <m:mcJc m:val="center"/>
                                  </m:mcPr>
                                </m:mc>
                              </m:mcs>
                              <m:ctrlPr>
                                <a:rPr lang="en-GB" sz="3000" b="0" i="1" smtClean="0">
                                  <a:solidFill>
                                    <a:schemeClr val="tx1"/>
                                  </a:solidFill>
                                  <a:latin typeface="Cambria Math" panose="02040503050406030204" pitchFamily="18" charset="0"/>
                                </a:rPr>
                              </m:ctrlPr>
                            </m:mPr>
                            <m:mr>
                              <m:e>
                                <m:m>
                                  <m:mPr>
                                    <m:mcs>
                                      <m:mc>
                                        <m:mcPr>
                                          <m:count m:val="2"/>
                                          <m:mcJc m:val="center"/>
                                        </m:mcPr>
                                      </m:mc>
                                    </m:mcs>
                                    <m:ctrlPr>
                                      <a:rPr lang="en-GB" sz="3000" b="0" i="1" smtClean="0">
                                        <a:solidFill>
                                          <a:schemeClr val="tx1"/>
                                        </a:solidFill>
                                        <a:latin typeface="Cambria Math" panose="02040503050406030204" pitchFamily="18" charset="0"/>
                                      </a:rPr>
                                    </m:ctrlPr>
                                  </m:mPr>
                                  <m:mr>
                                    <m:e>
                                      <m:r>
                                        <a:rPr lang="en-CA" sz="3000" b="0" i="1" smtClean="0">
                                          <a:solidFill>
                                            <a:schemeClr val="tx1"/>
                                          </a:solidFill>
                                          <a:latin typeface="Cambria Math" panose="02040503050406030204" pitchFamily="18" charset="0"/>
                                        </a:rPr>
                                        <m:t>𝑐</m:t>
                                      </m:r>
                                    </m:e>
                                    <m:e>
                                      <m:r>
                                        <a:rPr lang="en-CA" sz="3000" i="1" smtClean="0">
                                          <a:latin typeface="Cambria Math" panose="02040503050406030204" pitchFamily="18" charset="0"/>
                                        </a:rPr>
                                        <m:t>0</m:t>
                                      </m:r>
                                    </m:e>
                                  </m:mr>
                                </m:m>
                              </m:e>
                              <m:e>
                                <m:m>
                                  <m:mPr>
                                    <m:mcs>
                                      <m:mc>
                                        <m:mcPr>
                                          <m:count m:val="2"/>
                                          <m:mcJc m:val="center"/>
                                        </m:mcPr>
                                      </m:mc>
                                    </m:mcs>
                                    <m:ctrlPr>
                                      <a:rPr lang="en-GB" sz="3000" b="0" i="1" smtClean="0">
                                        <a:solidFill>
                                          <a:schemeClr val="tx1"/>
                                        </a:solidFill>
                                        <a:latin typeface="Cambria Math" panose="02040503050406030204" pitchFamily="18" charset="0"/>
                                      </a:rPr>
                                    </m:ctrlPr>
                                  </m:mPr>
                                  <m:mr>
                                    <m:e>
                                      <m:r>
                                        <a:rPr lang="en-CA" sz="3000" i="1" smtClean="0">
                                          <a:latin typeface="Cambria Math" panose="02040503050406030204" pitchFamily="18" charset="0"/>
                                        </a:rPr>
                                        <m:t>0</m:t>
                                      </m:r>
                                    </m:e>
                                    <m:e>
                                      <m:r>
                                        <a:rPr lang="en-CA" sz="3000" i="1" smtClean="0">
                                          <a:latin typeface="Cambria Math" panose="02040503050406030204" pitchFamily="18" charset="0"/>
                                        </a:rPr>
                                        <m:t>0</m:t>
                                      </m:r>
                                    </m:e>
                                  </m:mr>
                                </m:m>
                              </m:e>
                            </m:mr>
                          </m:m>
                        </m:e>
                      </m:d>
                    </m:oMath>
                  </a14:m>
                  <a:r>
                    <a:rPr lang="en-CA" sz="3000" dirty="0"/>
                    <a:t> </a:t>
                  </a:r>
                </a:p>
              </p:txBody>
            </p:sp>
          </mc:Choice>
          <mc:Fallback xmlns="">
            <p:sp>
              <p:nvSpPr>
                <p:cNvPr id="10" name="TextBox 9">
                  <a:extLst>
                    <a:ext uri="{FF2B5EF4-FFF2-40B4-BE49-F238E27FC236}">
                      <a16:creationId xmlns:a16="http://schemas.microsoft.com/office/drawing/2014/main" id="{C35689EF-79E1-4933-BC94-3FB507A9855B}"/>
                    </a:ext>
                  </a:extLst>
                </p:cNvPr>
                <p:cNvSpPr txBox="1">
                  <a:spLocks noRot="1" noChangeAspect="1" noMove="1" noResize="1" noEditPoints="1" noAdjustHandles="1" noChangeArrowheads="1" noChangeShapeType="1" noTextEdit="1"/>
                </p:cNvSpPr>
                <p:nvPr/>
              </p:nvSpPr>
              <p:spPr>
                <a:xfrm>
                  <a:off x="3694285" y="336243"/>
                  <a:ext cx="4438271" cy="179312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4FD684-8473-4437-AFAA-60CDFFDAE379}"/>
                    </a:ext>
                  </a:extLst>
                </p:cNvPr>
                <p:cNvSpPr txBox="1"/>
                <p:nvPr/>
              </p:nvSpPr>
              <p:spPr>
                <a:xfrm>
                  <a:off x="8013186" y="336244"/>
                  <a:ext cx="4238774" cy="1793120"/>
                </a:xfrm>
                <a:prstGeom prst="rect">
                  <a:avLst/>
                </a:prstGeom>
                <a:noFill/>
              </p:spPr>
              <p:txBody>
                <a:bodyPr wrap="square" rtlCol="0">
                  <a:spAutoFit/>
                </a:bodyPr>
                <a:lstStyle/>
                <a:p>
                  <a:pPr>
                    <a:spcAft>
                      <a:spcPts val="1200"/>
                    </a:spcAft>
                  </a:pPr>
                  <a14:m>
                    <m:oMath xmlns:m="http://schemas.openxmlformats.org/officeDocument/2006/math">
                      <m:r>
                        <a:rPr lang="en-CA" sz="3000" b="0" i="1" dirty="0" smtClean="0">
                          <a:solidFill>
                            <a:schemeClr val="tx1"/>
                          </a:solidFill>
                          <a:latin typeface="Cambria Math" panose="02040503050406030204" pitchFamily="18" charset="0"/>
                        </a:rPr>
                        <m:t>−</m:t>
                      </m:r>
                      <m:r>
                        <a:rPr lang="en-GB" sz="3000" i="1" dirty="0">
                          <a:solidFill>
                            <a:srgbClr val="00B050"/>
                          </a:solidFill>
                          <a:latin typeface="Cambria Math" panose="02040503050406030204" pitchFamily="18" charset="0"/>
                        </a:rPr>
                        <m:t>𝑝</m:t>
                      </m:r>
                      <m:d>
                        <m:dPr>
                          <m:begChr m:val="["/>
                          <m:endChr m:val="]"/>
                          <m:ctrlPr>
                            <a:rPr lang="en-GB" sz="3000" b="0" i="1" smtClean="0">
                              <a:latin typeface="Cambria Math" panose="02040503050406030204" pitchFamily="18" charset="0"/>
                            </a:rPr>
                          </m:ctrlPr>
                        </m:dPr>
                        <m:e>
                          <m:m>
                            <m:mPr>
                              <m:mcs>
                                <m:mc>
                                  <m:mcPr>
                                    <m:count m:val="2"/>
                                    <m:mcJc m:val="center"/>
                                  </m:mcPr>
                                </m:mc>
                              </m:mcs>
                              <m:ctrlPr>
                                <a:rPr lang="en-GB" sz="3000" b="0" i="1" smtClean="0">
                                  <a:solidFill>
                                    <a:schemeClr val="tx1"/>
                                  </a:solidFill>
                                  <a:latin typeface="Cambria Math" panose="02040503050406030204" pitchFamily="18" charset="0"/>
                                </a:rPr>
                              </m:ctrlPr>
                            </m:mPr>
                            <m:mr>
                              <m:e>
                                <m:m>
                                  <m:mPr>
                                    <m:mcs>
                                      <m:mc>
                                        <m:mcPr>
                                          <m:count m:val="2"/>
                                          <m:mcJc m:val="center"/>
                                        </m:mcPr>
                                      </m:mc>
                                    </m:mcs>
                                    <m:ctrlPr>
                                      <a:rPr lang="en-GB" sz="3000" b="0" i="1" smtClean="0">
                                        <a:solidFill>
                                          <a:schemeClr val="tx1"/>
                                        </a:solidFill>
                                        <a:latin typeface="Cambria Math" panose="02040503050406030204" pitchFamily="18" charset="0"/>
                                      </a:rPr>
                                    </m:ctrlPr>
                                  </m:mPr>
                                  <m:mr>
                                    <m:e>
                                      <m:eqArr>
                                        <m:eqArrPr>
                                          <m:ctrlPr>
                                            <a:rPr lang="en-GB" sz="3000" b="0" i="1" smtClean="0">
                                              <a:solidFill>
                                                <a:schemeClr val="tx1"/>
                                              </a:solidFill>
                                              <a:latin typeface="Cambria Math" panose="02040503050406030204" pitchFamily="18" charset="0"/>
                                            </a:rPr>
                                          </m:ctrlPr>
                                        </m:eqArrPr>
                                        <m:e>
                                          <m:r>
                                            <a:rPr lang="en-CA" sz="3000" b="0" i="1" smtClean="0">
                                              <a:solidFill>
                                                <a:schemeClr val="tx1"/>
                                              </a:solidFill>
                                              <a:latin typeface="Cambria Math" panose="02040503050406030204" pitchFamily="18" charset="0"/>
                                            </a:rPr>
                                            <m:t>+1</m:t>
                                          </m:r>
                                        </m:e>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GB" sz="3000" i="1" dirty="0">
                                              <a:latin typeface="Cambria Math" panose="02040503050406030204" pitchFamily="18" charset="0"/>
                                            </a:rPr>
                                            <m:t>0</m:t>
                                          </m:r>
                                        </m:e>
                                      </m:eqArr>
                                    </m:e>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CA" sz="3000" b="0" i="1" dirty="0" smtClean="0">
                                              <a:solidFill>
                                                <a:schemeClr val="tx1"/>
                                              </a:solidFill>
                                              <a:latin typeface="Cambria Math" panose="02040503050406030204" pitchFamily="18" charset="0"/>
                                            </a:rPr>
                                            <m:t>−1</m:t>
                                          </m:r>
                                        </m:e>
                                        <m:e>
                                          <m:r>
                                            <a:rPr lang="en-GB" sz="3000" i="1" dirty="0">
                                              <a:latin typeface="Cambria Math" panose="02040503050406030204" pitchFamily="18" charset="0"/>
                                            </a:rPr>
                                            <m:t>0</m:t>
                                          </m:r>
                                        </m:e>
                                        <m:e>
                                          <m:r>
                                            <a:rPr lang="en-GB" sz="3000" i="1" dirty="0">
                                              <a:latin typeface="Cambria Math" panose="02040503050406030204" pitchFamily="18" charset="0"/>
                                            </a:rPr>
                                            <m:t>0</m:t>
                                          </m:r>
                                        </m:e>
                                      </m:eqArr>
                                    </m:e>
                                  </m:mr>
                                </m:m>
                              </m:e>
                              <m:e>
                                <m:m>
                                  <m:mPr>
                                    <m:mcs>
                                      <m:mc>
                                        <m:mcPr>
                                          <m:count m:val="2"/>
                                          <m:mcJc m:val="center"/>
                                        </m:mcPr>
                                      </m:mc>
                                    </m:mcs>
                                    <m:ctrlPr>
                                      <a:rPr lang="en-GB" sz="3000" b="0" i="1" smtClean="0">
                                        <a:solidFill>
                                          <a:schemeClr val="tx1"/>
                                        </a:solidFill>
                                        <a:latin typeface="Cambria Math" panose="02040503050406030204" pitchFamily="18" charset="0"/>
                                      </a:rPr>
                                    </m:ctrlPr>
                                  </m:mPr>
                                  <m:mr>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CA" sz="3000" i="1" dirty="0">
                                              <a:latin typeface="Cambria Math" panose="02040503050406030204" pitchFamily="18" charset="0"/>
                                            </a:rPr>
                                            <m:t>−1</m:t>
                                          </m:r>
                                        </m:e>
                                        <m:e>
                                          <m:r>
                                            <a:rPr lang="en-GB" sz="3000" i="1" dirty="0">
                                              <a:latin typeface="Cambria Math" panose="02040503050406030204" pitchFamily="18" charset="0"/>
                                            </a:rPr>
                                            <m:t>0</m:t>
                                          </m:r>
                                        </m:e>
                                      </m:eqArr>
                                    </m:e>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CA" sz="3000" i="1" dirty="0">
                                              <a:latin typeface="Cambria Math" panose="02040503050406030204" pitchFamily="18" charset="0"/>
                                            </a:rPr>
                                            <m:t>−1</m:t>
                                          </m:r>
                                        </m:e>
                                      </m:eqArr>
                                    </m:e>
                                  </m:mr>
                                </m:m>
                              </m:e>
                            </m:mr>
                          </m:m>
                        </m:e>
                      </m:d>
                    </m:oMath>
                  </a14:m>
                  <a:r>
                    <a:rPr lang="en-CA" sz="3000" dirty="0"/>
                    <a:t> </a:t>
                  </a:r>
                </a:p>
              </p:txBody>
            </p:sp>
          </mc:Choice>
          <mc:Fallback xmlns="">
            <p:sp>
              <p:nvSpPr>
                <p:cNvPr id="13" name="TextBox 12">
                  <a:extLst>
                    <a:ext uri="{FF2B5EF4-FFF2-40B4-BE49-F238E27FC236}">
                      <a16:creationId xmlns:a16="http://schemas.microsoft.com/office/drawing/2014/main" id="{FF4FD684-8473-4437-AFAA-60CDFFDAE379}"/>
                    </a:ext>
                  </a:extLst>
                </p:cNvPr>
                <p:cNvSpPr txBox="1">
                  <a:spLocks noRot="1" noChangeAspect="1" noMove="1" noResize="1" noEditPoints="1" noAdjustHandles="1" noChangeArrowheads="1" noChangeShapeType="1" noTextEdit="1"/>
                </p:cNvSpPr>
                <p:nvPr/>
              </p:nvSpPr>
              <p:spPr>
                <a:xfrm>
                  <a:off x="8013186" y="336244"/>
                  <a:ext cx="4238774" cy="1793120"/>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D2EB46-1392-4F57-BC08-1D4E7017BA0F}"/>
                  </a:ext>
                </a:extLst>
              </p:cNvPr>
              <p:cNvSpPr txBox="1"/>
              <p:nvPr/>
            </p:nvSpPr>
            <p:spPr>
              <a:xfrm>
                <a:off x="0" y="161334"/>
                <a:ext cx="3813655" cy="2191882"/>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GB" sz="3600" i="1">
                                            <a:solidFill>
                                              <a:srgbClr val="FF3399"/>
                                            </a:solidFill>
                                            <a:latin typeface="Cambria Math" panose="02040503050406030204" pitchFamily="18" charset="0"/>
                                          </a:rPr>
                                          <m:t>𝜌</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𝑐</m:t>
                                            </m:r>
                                          </m:e>
                                          <m:sup>
                                            <m:r>
                                              <a:rPr lang="en-GB" sz="3600" b="0" i="1" smtClean="0">
                                                <a:solidFill>
                                                  <a:schemeClr val="tx1"/>
                                                </a:solidFill>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qArr>
                                  </m:e>
                                </m:mr>
                              </m:m>
                            </m:e>
                          </m:mr>
                        </m:m>
                      </m:e>
                    </m:d>
                  </m:oMath>
                </a14:m>
                <a:r>
                  <a:rPr lang="en-CA" sz="3600" dirty="0"/>
                  <a:t> </a:t>
                </a:r>
              </a:p>
            </p:txBody>
          </p:sp>
        </mc:Choice>
        <mc:Fallback xmlns="">
          <p:sp>
            <p:nvSpPr>
              <p:cNvPr id="16" name="TextBox 15">
                <a:extLst>
                  <a:ext uri="{FF2B5EF4-FFF2-40B4-BE49-F238E27FC236}">
                    <a16:creationId xmlns:a16="http://schemas.microsoft.com/office/drawing/2014/main" id="{EFD2EB46-1392-4F57-BC08-1D4E7017BA0F}"/>
                  </a:ext>
                </a:extLst>
              </p:cNvPr>
              <p:cNvSpPr txBox="1">
                <a:spLocks noRot="1" noChangeAspect="1" noMove="1" noResize="1" noEditPoints="1" noAdjustHandles="1" noChangeArrowheads="1" noChangeShapeType="1" noTextEdit="1"/>
              </p:cNvSpPr>
              <p:nvPr/>
            </p:nvSpPr>
            <p:spPr>
              <a:xfrm>
                <a:off x="0" y="161334"/>
                <a:ext cx="3813655" cy="219188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88A43A2-7798-4BC1-86B7-3580DB91F82F}"/>
                  </a:ext>
                </a:extLst>
              </p:cNvPr>
              <p:cNvSpPr txBox="1"/>
              <p:nvPr/>
            </p:nvSpPr>
            <p:spPr>
              <a:xfrm>
                <a:off x="112866" y="3429000"/>
                <a:ext cx="2851150" cy="2513958"/>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acc>
                        <m:accPr>
                          <m:chr m:val="⃗"/>
                          <m:ctrlPr>
                            <a:rPr lang="en-CA" sz="4000" b="0" i="1" smtClean="0">
                              <a:solidFill>
                                <a:srgbClr val="7030A0"/>
                              </a:solidFill>
                              <a:latin typeface="Cambria Math" panose="02040503050406030204" pitchFamily="18" charset="0"/>
                            </a:rPr>
                          </m:ctrlPr>
                        </m:accPr>
                        <m:e>
                          <m:r>
                            <a:rPr lang="en-CA" sz="4000" b="0" i="1" smtClean="0">
                              <a:solidFill>
                                <a:srgbClr val="7030A0"/>
                              </a:solidFill>
                              <a:latin typeface="Cambria Math" panose="02040503050406030204" pitchFamily="18" charset="0"/>
                            </a:rPr>
                            <m:t>𝑈</m:t>
                          </m:r>
                        </m:e>
                      </m:acc>
                      <m:r>
                        <a:rPr lang="en-CA" sz="4000" b="0" i="1" smtClean="0">
                          <a:latin typeface="Cambria Math" panose="02040503050406030204" pitchFamily="18" charset="0"/>
                        </a:rPr>
                        <m:t>→</m:t>
                      </m:r>
                      <m:r>
                        <a:rPr lang="en-CA" sz="4000" b="0" i="1" smtClean="0">
                          <a:latin typeface="Cambria Math" panose="02040503050406030204" pitchFamily="18" charset="0"/>
                        </a:rPr>
                        <m:t>𝛾</m:t>
                      </m:r>
                      <m:d>
                        <m:dPr>
                          <m:begChr m:val="["/>
                          <m:endChr m:val="]"/>
                          <m:ctrlPr>
                            <a:rPr lang="en-GB" sz="4000" i="1" smtClean="0">
                              <a:latin typeface="Cambria Math" panose="02040503050406030204" pitchFamily="18" charset="0"/>
                            </a:rPr>
                          </m:ctrlPr>
                        </m:dPr>
                        <m:e>
                          <m:eqArr>
                            <m:eqArrPr>
                              <m:ctrlPr>
                                <a:rPr lang="en-CA" sz="4000" b="0" i="1" smtClean="0">
                                  <a:latin typeface="Cambria Math" panose="02040503050406030204" pitchFamily="18" charset="0"/>
                                </a:rPr>
                              </m:ctrlPr>
                            </m:eqArrPr>
                            <m:e>
                              <m:r>
                                <a:rPr lang="en-CA" sz="4000" b="0" i="1" smtClean="0">
                                  <a:latin typeface="Cambria Math" panose="02040503050406030204" pitchFamily="18" charset="0"/>
                                </a:rPr>
                                <m:t>𝑐</m:t>
                              </m:r>
                            </m:e>
                            <m:e>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𝑢</m:t>
                                  </m:r>
                                </m:e>
                                <m:sup>
                                  <m:r>
                                    <a:rPr lang="en-CA" sz="4000" b="0" i="1" smtClean="0">
                                      <a:solidFill>
                                        <a:srgbClr val="0070C0"/>
                                      </a:solidFill>
                                      <a:latin typeface="Cambria Math" panose="02040503050406030204" pitchFamily="18" charset="0"/>
                                    </a:rPr>
                                    <m:t>𝑥</m:t>
                                  </m:r>
                                </m:sup>
                              </m:sSup>
                            </m:e>
                            <m:e>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𝑢</m:t>
                                  </m:r>
                                </m:e>
                                <m:sup>
                                  <m:r>
                                    <a:rPr lang="en-CA" sz="4000" b="0" i="1" smtClean="0">
                                      <a:solidFill>
                                        <a:srgbClr val="0070C0"/>
                                      </a:solidFill>
                                      <a:latin typeface="Cambria Math" panose="02040503050406030204" pitchFamily="18" charset="0"/>
                                    </a:rPr>
                                    <m:t>𝑦</m:t>
                                  </m:r>
                                </m:sup>
                              </m:sSup>
                            </m:e>
                            <m:e>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𝑢</m:t>
                                  </m:r>
                                </m:e>
                                <m:sup>
                                  <m:r>
                                    <a:rPr lang="en-CA" sz="4000" b="0" i="1" smtClean="0">
                                      <a:solidFill>
                                        <a:srgbClr val="0070C0"/>
                                      </a:solidFill>
                                      <a:latin typeface="Cambria Math" panose="02040503050406030204" pitchFamily="18" charset="0"/>
                                    </a:rPr>
                                    <m:t>𝑧</m:t>
                                  </m:r>
                                </m:sup>
                              </m:sSup>
                            </m:e>
                          </m:eqArr>
                        </m:e>
                      </m:d>
                    </m:oMath>
                  </m:oMathPara>
                </a14:m>
                <a:endParaRPr lang="en-CA" sz="4000" dirty="0"/>
              </a:p>
            </p:txBody>
          </p:sp>
        </mc:Choice>
        <mc:Fallback xmlns="">
          <p:sp>
            <p:nvSpPr>
              <p:cNvPr id="23" name="TextBox 22">
                <a:extLst>
                  <a:ext uri="{FF2B5EF4-FFF2-40B4-BE49-F238E27FC236}">
                    <a16:creationId xmlns:a16="http://schemas.microsoft.com/office/drawing/2014/main" id="{888A43A2-7798-4BC1-86B7-3580DB91F82F}"/>
                  </a:ext>
                </a:extLst>
              </p:cNvPr>
              <p:cNvSpPr txBox="1">
                <a:spLocks noRot="1" noChangeAspect="1" noMove="1" noResize="1" noEditPoints="1" noAdjustHandles="1" noChangeArrowheads="1" noChangeShapeType="1" noTextEdit="1"/>
              </p:cNvSpPr>
              <p:nvPr/>
            </p:nvSpPr>
            <p:spPr>
              <a:xfrm>
                <a:off x="112866" y="3429000"/>
                <a:ext cx="2851150" cy="251395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D1E7A4-70A4-4A31-A8FB-14425A492948}"/>
                  </a:ext>
                </a:extLst>
              </p:cNvPr>
              <p:cNvSpPr txBox="1"/>
              <p:nvPr/>
            </p:nvSpPr>
            <p:spPr>
              <a:xfrm>
                <a:off x="3065175" y="3765636"/>
                <a:ext cx="2851150" cy="1741311"/>
              </a:xfrm>
              <a:prstGeom prst="rect">
                <a:avLst/>
              </a:prstGeom>
              <a:noFill/>
            </p:spPr>
            <p:txBody>
              <a:bodyPr wrap="square" rtlCol="0">
                <a:spAutoFit/>
              </a:bodyPr>
              <a:lstStyle/>
              <a:p>
                <a:pPr>
                  <a:spcAft>
                    <a:spcPts val="1200"/>
                  </a:spcAft>
                </a:pPr>
                <a14:m>
                  <m:oMath xmlns:m="http://schemas.openxmlformats.org/officeDocument/2006/math">
                    <m:r>
                      <a:rPr lang="en-CA" sz="4800" i="1" smtClean="0">
                        <a:latin typeface="Cambria Math" panose="02040503050406030204" pitchFamily="18" charset="0"/>
                      </a:rPr>
                      <m:t>𝛾</m:t>
                    </m:r>
                    <m:r>
                      <a:rPr lang="en-CA" sz="4800" b="0" i="1" smtClean="0">
                        <a:latin typeface="Cambria Math" panose="02040503050406030204" pitchFamily="18" charset="0"/>
                      </a:rPr>
                      <m:t>=</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1</m:t>
                        </m:r>
                      </m:num>
                      <m:den>
                        <m:rad>
                          <m:radPr>
                            <m:degHide m:val="on"/>
                            <m:ctrlPr>
                              <a:rPr lang="en-CA" sz="4800" b="0" i="1" smtClean="0">
                                <a:latin typeface="Cambria Math" panose="02040503050406030204" pitchFamily="18" charset="0"/>
                              </a:rPr>
                            </m:ctrlPr>
                          </m:radPr>
                          <m:deg/>
                          <m:e>
                            <m:r>
                              <a:rPr lang="en-CA" sz="4800" b="0" i="1" smtClean="0">
                                <a:latin typeface="Cambria Math" panose="02040503050406030204" pitchFamily="18" charset="0"/>
                              </a:rPr>
                              <m:t>1−</m:t>
                            </m:r>
                            <m:f>
                              <m:fPr>
                                <m:ctrlPr>
                                  <a:rPr lang="en-CA" sz="4800" b="0" i="1" smtClean="0">
                                    <a:latin typeface="Cambria Math" panose="02040503050406030204" pitchFamily="18" charset="0"/>
                                  </a:rPr>
                                </m:ctrlPr>
                              </m:fPr>
                              <m:num>
                                <m:sSup>
                                  <m:sSupPr>
                                    <m:ctrlPr>
                                      <a:rPr lang="en-CA" sz="4800" b="0" i="1" smtClean="0">
                                        <a:latin typeface="Cambria Math" panose="02040503050406030204" pitchFamily="18" charset="0"/>
                                      </a:rPr>
                                    </m:ctrlPr>
                                  </m:sSupPr>
                                  <m:e>
                                    <m:r>
                                      <a:rPr lang="en-CA" sz="4800" b="0" i="1" smtClean="0">
                                        <a:solidFill>
                                          <a:srgbClr val="0070C0"/>
                                        </a:solidFill>
                                        <a:latin typeface="Cambria Math" panose="02040503050406030204" pitchFamily="18" charset="0"/>
                                      </a:rPr>
                                      <m:t>𝑢</m:t>
                                    </m:r>
                                  </m:e>
                                  <m:sup>
                                    <m:r>
                                      <a:rPr lang="en-CA" sz="4800" b="0" i="1" smtClean="0">
                                        <a:latin typeface="Cambria Math" panose="02040503050406030204" pitchFamily="18" charset="0"/>
                                      </a:rPr>
                                      <m:t>2</m:t>
                                    </m:r>
                                  </m:sup>
                                </m:sSup>
                              </m:num>
                              <m:den>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𝑐</m:t>
                                    </m:r>
                                  </m:e>
                                  <m:sup>
                                    <m:r>
                                      <a:rPr lang="en-CA" sz="4800" b="0" i="1" smtClean="0">
                                        <a:latin typeface="Cambria Math" panose="02040503050406030204" pitchFamily="18" charset="0"/>
                                      </a:rPr>
                                      <m:t>2</m:t>
                                    </m:r>
                                  </m:sup>
                                </m:sSup>
                              </m:den>
                            </m:f>
                          </m:e>
                        </m:rad>
                      </m:den>
                    </m:f>
                  </m:oMath>
                </a14:m>
                <a:r>
                  <a:rPr lang="en-CA" sz="4800" dirty="0"/>
                  <a:t> </a:t>
                </a:r>
              </a:p>
            </p:txBody>
          </p:sp>
        </mc:Choice>
        <mc:Fallback xmlns="">
          <p:sp>
            <p:nvSpPr>
              <p:cNvPr id="24" name="TextBox 23">
                <a:extLst>
                  <a:ext uri="{FF2B5EF4-FFF2-40B4-BE49-F238E27FC236}">
                    <a16:creationId xmlns:a16="http://schemas.microsoft.com/office/drawing/2014/main" id="{B6D1E7A4-70A4-4A31-A8FB-14425A492948}"/>
                  </a:ext>
                </a:extLst>
              </p:cNvPr>
              <p:cNvSpPr txBox="1">
                <a:spLocks noRot="1" noChangeAspect="1" noMove="1" noResize="1" noEditPoints="1" noAdjustHandles="1" noChangeArrowheads="1" noChangeShapeType="1" noTextEdit="1"/>
              </p:cNvSpPr>
              <p:nvPr/>
            </p:nvSpPr>
            <p:spPr>
              <a:xfrm>
                <a:off x="3065175" y="3765636"/>
                <a:ext cx="2851150" cy="174131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1D5169-DD4D-4637-B4CE-594615C1C309}"/>
                  </a:ext>
                </a:extLst>
              </p:cNvPr>
              <p:cNvSpPr txBox="1"/>
              <p:nvPr/>
            </p:nvSpPr>
            <p:spPr>
              <a:xfrm>
                <a:off x="7260773" y="3572069"/>
                <a:ext cx="2163286" cy="2308324"/>
              </a:xfrm>
              <a:prstGeom prst="rect">
                <a:avLst/>
              </a:prstGeom>
              <a:noFill/>
            </p:spPr>
            <p:txBody>
              <a:bodyPr wrap="square" rtlCol="0">
                <a:spAutoFit/>
              </a:bodyPr>
              <a:lstStyle/>
              <a:p>
                <a:r>
                  <a:rPr lang="en-CA" sz="4800" dirty="0"/>
                  <a:t>At Rest:</a:t>
                </a:r>
                <a:endParaRPr lang="en-CA" sz="4800" b="0" dirty="0"/>
              </a:p>
              <a:p>
                <a14:m>
                  <m:oMath xmlns:m="http://schemas.openxmlformats.org/officeDocument/2006/math">
                    <m:r>
                      <a:rPr lang="en-CA" sz="4800" b="0" i="1" smtClean="0">
                        <a:solidFill>
                          <a:srgbClr val="0070C0"/>
                        </a:solidFill>
                        <a:latin typeface="Cambria Math" panose="02040503050406030204" pitchFamily="18" charset="0"/>
                      </a:rPr>
                      <m:t>𝑢</m:t>
                    </m:r>
                    <m:r>
                      <a:rPr lang="en-CA" sz="4800" i="1">
                        <a:latin typeface="Cambria Math" panose="02040503050406030204" pitchFamily="18" charset="0"/>
                      </a:rPr>
                      <m:t>=0</m:t>
                    </m:r>
                  </m:oMath>
                </a14:m>
                <a:r>
                  <a:rPr lang="en-CA" sz="4800" i="1" dirty="0">
                    <a:latin typeface="Cambria Math" panose="02040503050406030204" pitchFamily="18" charset="0"/>
                  </a:rPr>
                  <a:t> </a:t>
                </a:r>
              </a:p>
              <a:p>
                <a:pPr>
                  <a:spcAft>
                    <a:spcPts val="1200"/>
                  </a:spcAft>
                </a:pPr>
                <a14:m>
                  <m:oMath xmlns:m="http://schemas.openxmlformats.org/officeDocument/2006/math">
                    <m:r>
                      <a:rPr lang="en-CA" sz="4800" i="1" smtClean="0">
                        <a:latin typeface="Cambria Math" panose="02040503050406030204" pitchFamily="18" charset="0"/>
                      </a:rPr>
                      <m:t>𝛾</m:t>
                    </m:r>
                    <m:r>
                      <a:rPr lang="en-CA" sz="4800" b="0" i="1" smtClean="0">
                        <a:latin typeface="Cambria Math" panose="02040503050406030204" pitchFamily="18" charset="0"/>
                      </a:rPr>
                      <m:t>=1</m:t>
                    </m:r>
                  </m:oMath>
                </a14:m>
                <a:r>
                  <a:rPr lang="en-CA" sz="4800" dirty="0"/>
                  <a:t> </a:t>
                </a:r>
              </a:p>
            </p:txBody>
          </p:sp>
        </mc:Choice>
        <mc:Fallback xmlns="">
          <p:sp>
            <p:nvSpPr>
              <p:cNvPr id="25" name="TextBox 24">
                <a:extLst>
                  <a:ext uri="{FF2B5EF4-FFF2-40B4-BE49-F238E27FC236}">
                    <a16:creationId xmlns:a16="http://schemas.microsoft.com/office/drawing/2014/main" id="{6A1D5169-DD4D-4637-B4CE-594615C1C309}"/>
                  </a:ext>
                </a:extLst>
              </p:cNvPr>
              <p:cNvSpPr txBox="1">
                <a:spLocks noRot="1" noChangeAspect="1" noMove="1" noResize="1" noEditPoints="1" noAdjustHandles="1" noChangeArrowheads="1" noChangeShapeType="1" noTextEdit="1"/>
              </p:cNvSpPr>
              <p:nvPr/>
            </p:nvSpPr>
            <p:spPr>
              <a:xfrm>
                <a:off x="7260773" y="3572069"/>
                <a:ext cx="2163286" cy="2308324"/>
              </a:xfrm>
              <a:prstGeom prst="rect">
                <a:avLst/>
              </a:prstGeom>
              <a:blipFill>
                <a:blip r:embed="rId9"/>
                <a:stretch>
                  <a:fillRect l="-12676" t="-5805" r="-95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C423DCF-47B3-424C-8964-457E4C66EB1B}"/>
                  </a:ext>
                </a:extLst>
              </p:cNvPr>
              <p:cNvSpPr txBox="1"/>
              <p:nvPr/>
            </p:nvSpPr>
            <p:spPr>
              <a:xfrm>
                <a:off x="9206174" y="3572069"/>
                <a:ext cx="2272517" cy="2513958"/>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acc>
                        <m:accPr>
                          <m:chr m:val="⃗"/>
                          <m:ctrlPr>
                            <a:rPr lang="en-CA" sz="4000" b="0" i="1" smtClean="0">
                              <a:solidFill>
                                <a:srgbClr val="7030A0"/>
                              </a:solidFill>
                              <a:latin typeface="Cambria Math" panose="02040503050406030204" pitchFamily="18" charset="0"/>
                            </a:rPr>
                          </m:ctrlPr>
                        </m:accPr>
                        <m:e>
                          <m:r>
                            <a:rPr lang="en-CA" sz="4000" b="0" i="1" smtClean="0">
                              <a:solidFill>
                                <a:srgbClr val="7030A0"/>
                              </a:solidFill>
                              <a:latin typeface="Cambria Math" panose="02040503050406030204" pitchFamily="18" charset="0"/>
                            </a:rPr>
                            <m:t>𝑈</m:t>
                          </m:r>
                        </m:e>
                      </m:acc>
                      <m:r>
                        <a:rPr lang="en-CA" sz="4000" b="0" i="1" smtClean="0">
                          <a:latin typeface="Cambria Math" panose="02040503050406030204" pitchFamily="18" charset="0"/>
                        </a:rPr>
                        <m:t>→</m:t>
                      </m:r>
                      <m:d>
                        <m:dPr>
                          <m:begChr m:val="["/>
                          <m:endChr m:val="]"/>
                          <m:ctrlPr>
                            <a:rPr lang="en-GB" sz="4000" i="1" smtClean="0">
                              <a:latin typeface="Cambria Math" panose="02040503050406030204" pitchFamily="18" charset="0"/>
                            </a:rPr>
                          </m:ctrlPr>
                        </m:dPr>
                        <m:e>
                          <m:eqArr>
                            <m:eqArrPr>
                              <m:ctrlPr>
                                <a:rPr lang="en-CA" sz="4000" b="0" i="1" smtClean="0">
                                  <a:solidFill>
                                    <a:schemeClr val="tx1"/>
                                  </a:solidFill>
                                  <a:latin typeface="Cambria Math" panose="02040503050406030204" pitchFamily="18" charset="0"/>
                                </a:rPr>
                              </m:ctrlPr>
                            </m:eqArrPr>
                            <m:e>
                              <m:r>
                                <a:rPr lang="en-CA" sz="4000" b="0" i="1" smtClean="0">
                                  <a:solidFill>
                                    <a:schemeClr val="tx1"/>
                                  </a:solidFill>
                                  <a:latin typeface="Cambria Math" panose="02040503050406030204" pitchFamily="18" charset="0"/>
                                </a:rPr>
                                <m:t>𝑐</m:t>
                              </m:r>
                            </m:e>
                            <m:e>
                              <m:r>
                                <a:rPr lang="en-CA" sz="4000" b="0" i="1" smtClean="0">
                                  <a:solidFill>
                                    <a:schemeClr val="tx1"/>
                                  </a:solidFill>
                                  <a:latin typeface="Cambria Math" panose="02040503050406030204" pitchFamily="18" charset="0"/>
                                </a:rPr>
                                <m:t>0</m:t>
                              </m:r>
                            </m:e>
                            <m:e>
                              <m:r>
                                <a:rPr lang="en-CA" sz="4000" b="0" i="1" smtClean="0">
                                  <a:solidFill>
                                    <a:schemeClr val="tx1"/>
                                  </a:solidFill>
                                  <a:latin typeface="Cambria Math" panose="02040503050406030204" pitchFamily="18" charset="0"/>
                                </a:rPr>
                                <m:t>0</m:t>
                              </m:r>
                            </m:e>
                            <m:e>
                              <m:r>
                                <a:rPr lang="en-CA" sz="4000" b="0" i="1" smtClean="0">
                                  <a:solidFill>
                                    <a:schemeClr val="tx1"/>
                                  </a:solidFill>
                                  <a:latin typeface="Cambria Math" panose="02040503050406030204" pitchFamily="18" charset="0"/>
                                </a:rPr>
                                <m:t>0</m:t>
                              </m:r>
                            </m:e>
                          </m:eqArr>
                        </m:e>
                      </m:d>
                    </m:oMath>
                  </m:oMathPara>
                </a14:m>
                <a:endParaRPr lang="en-CA" sz="4000" dirty="0"/>
              </a:p>
            </p:txBody>
          </p:sp>
        </mc:Choice>
        <mc:Fallback xmlns="">
          <p:sp>
            <p:nvSpPr>
              <p:cNvPr id="26" name="TextBox 25">
                <a:extLst>
                  <a:ext uri="{FF2B5EF4-FFF2-40B4-BE49-F238E27FC236}">
                    <a16:creationId xmlns:a16="http://schemas.microsoft.com/office/drawing/2014/main" id="{6C423DCF-47B3-424C-8964-457E4C66EB1B}"/>
                  </a:ext>
                </a:extLst>
              </p:cNvPr>
              <p:cNvSpPr txBox="1">
                <a:spLocks noRot="1" noChangeAspect="1" noMove="1" noResize="1" noEditPoints="1" noAdjustHandles="1" noChangeArrowheads="1" noChangeShapeType="1" noTextEdit="1"/>
              </p:cNvSpPr>
              <p:nvPr/>
            </p:nvSpPr>
            <p:spPr>
              <a:xfrm>
                <a:off x="9206174" y="3572069"/>
                <a:ext cx="2272517" cy="2513958"/>
              </a:xfrm>
              <a:prstGeom prst="rect">
                <a:avLst/>
              </a:prstGeom>
              <a:blipFill>
                <a:blip r:embed="rId10"/>
                <a:stretch>
                  <a:fillRect/>
                </a:stretch>
              </a:blipFill>
            </p:spPr>
            <p:txBody>
              <a:bodyPr/>
              <a:lstStyle/>
              <a:p>
                <a:r>
                  <a:rPr lang="en-CA">
                    <a:noFill/>
                  </a:rPr>
                  <a:t> </a:t>
                </a:r>
              </a:p>
            </p:txBody>
          </p:sp>
        </mc:Fallback>
      </mc:AlternateContent>
      <p:sp>
        <p:nvSpPr>
          <p:cNvPr id="2" name="Rectangle 1">
            <a:extLst>
              <a:ext uri="{FF2B5EF4-FFF2-40B4-BE49-F238E27FC236}">
                <a16:creationId xmlns:a16="http://schemas.microsoft.com/office/drawing/2014/main" id="{B27FF25E-1874-4A77-ACF3-4C4466CAA69C}"/>
              </a:ext>
            </a:extLst>
          </p:cNvPr>
          <p:cNvSpPr/>
          <p:nvPr/>
        </p:nvSpPr>
        <p:spPr>
          <a:xfrm>
            <a:off x="7245783" y="3512109"/>
            <a:ext cx="4131749" cy="25139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0A167DF1-F5B8-486C-BEAB-6D3FE3A10E11}"/>
              </a:ext>
            </a:extLst>
          </p:cNvPr>
          <p:cNvSpPr txBox="1"/>
          <p:nvPr/>
        </p:nvSpPr>
        <p:spPr>
          <a:xfrm>
            <a:off x="0" y="2286142"/>
            <a:ext cx="3436903" cy="523220"/>
          </a:xfrm>
          <a:prstGeom prst="rect">
            <a:avLst/>
          </a:prstGeom>
          <a:noFill/>
        </p:spPr>
        <p:txBody>
          <a:bodyPr wrap="square" rtlCol="0">
            <a:spAutoFit/>
          </a:bodyPr>
          <a:lstStyle/>
          <a:p>
            <a:r>
              <a:rPr lang="en-GB" sz="2800" b="0" dirty="0"/>
              <a:t>(rest frame, flat space</a:t>
            </a:r>
            <a:r>
              <a:rPr lang="en-GB" sz="2800" dirty="0"/>
              <a:t>)</a:t>
            </a:r>
            <a:endParaRPr lang="en-GB" sz="2800" b="0" dirty="0"/>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9" name="Ink 28">
                <a:extLst>
                  <a:ext uri="{FF2B5EF4-FFF2-40B4-BE49-F238E27FC236}">
                    <a16:creationId xmlns:a16="http://schemas.microsoft.com/office/drawing/2014/main" id="{2CDD9280-897A-4E20-94A7-9895C42C7A54}"/>
                  </a:ext>
                </a:extLst>
              </p14:cNvPr>
              <p14:cNvContentPartPr/>
              <p14:nvPr>
                <p:extLst>
                  <p:ext uri="{42D2F446-02D8-4167-A562-619A0277C38B}">
                    <p15:isNarration xmlns:p15="http://schemas.microsoft.com/office/powerpoint/2012/main" val="1"/>
                  </p:ext>
                </p:extLst>
              </p14:nvPr>
            </p14:nvContentPartPr>
            <p14:xfrm>
              <a:off x="1265040" y="1575720"/>
              <a:ext cx="10071000" cy="4365720"/>
            </p14:xfrm>
          </p:contentPart>
        </mc:Choice>
        <mc:Fallback xmlns="">
          <p:pic>
            <p:nvPicPr>
              <p:cNvPr id="29" name="Ink 28">
                <a:extLst>
                  <a:ext uri="{FF2B5EF4-FFF2-40B4-BE49-F238E27FC236}">
                    <a16:creationId xmlns:a16="http://schemas.microsoft.com/office/drawing/2014/main" id="{2CDD9280-897A-4E20-94A7-9895C42C7A54}"/>
                  </a:ext>
                </a:extLst>
              </p:cNvPr>
              <p:cNvPicPr>
                <a:picLocks noGrp="1" noRot="1" noChangeAspect="1" noMove="1" noResize="1" noEditPoints="1" noAdjustHandles="1" noChangeArrowheads="1" noChangeShapeType="1"/>
              </p:cNvPicPr>
              <p:nvPr/>
            </p:nvPicPr>
            <p:blipFill>
              <a:blip r:embed="rId12"/>
              <a:stretch>
                <a:fillRect/>
              </a:stretch>
            </p:blipFill>
            <p:spPr>
              <a:xfrm>
                <a:off x="1255680" y="1566360"/>
                <a:ext cx="10089720" cy="4384440"/>
              </a:xfrm>
              <a:prstGeom prst="rect">
                <a:avLst/>
              </a:prstGeom>
            </p:spPr>
          </p:pic>
        </mc:Fallback>
      </mc:AlternateContent>
    </p:spTree>
    <p:custDataLst>
      <p:tags r:id="rId1"/>
    </p:custDataLst>
    <p:extLst>
      <p:ext uri="{BB962C8B-B14F-4D97-AF65-F5344CB8AC3E}">
        <p14:creationId xmlns:p14="http://schemas.microsoft.com/office/powerpoint/2010/main" val="4196986691"/>
      </p:ext>
    </p:extLst>
  </p:cSld>
  <p:clrMapOvr>
    <a:masterClrMapping/>
  </p:clrMapOvr>
  <mc:AlternateContent xmlns:mc="http://schemas.openxmlformats.org/markup-compatibility/2006" xmlns:p14="http://schemas.microsoft.com/office/powerpoint/2010/main">
    <mc:Choice Requires="p14">
      <p:transition spd="med" p14:dur="700" advTm="42356">
        <p:fade/>
      </p:transition>
    </mc:Choice>
    <mc:Fallback xmlns="">
      <p:transition spd="med" advTm="423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md type="call" cmd="playFrom(0.0)">
                                      <p:cBhvr>
                                        <p:cTn id="7" dur="1" fill="hold"/>
                                        <p:tgtEl>
                                          <p:spTgt spid="2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build="p"/>
      <p:bldP spid="26"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9F7033-E10C-42F9-AFF3-6A572D386E3A}"/>
                  </a:ext>
                </a:extLst>
              </p:cNvPr>
              <p:cNvSpPr txBox="1"/>
              <p:nvPr/>
            </p:nvSpPr>
            <p:spPr>
              <a:xfrm>
                <a:off x="3236417" y="866683"/>
                <a:ext cx="622208" cy="861774"/>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oMath>
                  </m:oMathPara>
                </a14:m>
                <a:endParaRPr lang="en-CA" sz="4000" dirty="0"/>
              </a:p>
            </p:txBody>
          </p:sp>
        </mc:Choice>
        <mc:Fallback xmlns="">
          <p:sp>
            <p:nvSpPr>
              <p:cNvPr id="7" name="TextBox 6">
                <a:extLst>
                  <a:ext uri="{FF2B5EF4-FFF2-40B4-BE49-F238E27FC236}">
                    <a16:creationId xmlns:a16="http://schemas.microsoft.com/office/drawing/2014/main" id="{749F7033-E10C-42F9-AFF3-6A572D386E3A}"/>
                  </a:ext>
                </a:extLst>
              </p:cNvPr>
              <p:cNvSpPr txBox="1">
                <a:spLocks noRot="1" noChangeAspect="1" noMove="1" noResize="1" noEditPoints="1" noAdjustHandles="1" noChangeArrowheads="1" noChangeShapeType="1" noTextEdit="1"/>
              </p:cNvSpPr>
              <p:nvPr/>
            </p:nvSpPr>
            <p:spPr>
              <a:xfrm>
                <a:off x="3236417" y="866683"/>
                <a:ext cx="622208" cy="86177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5689EF-79E1-4933-BC94-3FB507A9855B}"/>
                  </a:ext>
                </a:extLst>
              </p:cNvPr>
              <p:cNvSpPr txBox="1"/>
              <p:nvPr/>
            </p:nvSpPr>
            <p:spPr>
              <a:xfrm>
                <a:off x="3694285" y="336243"/>
                <a:ext cx="4438271" cy="1793120"/>
              </a:xfrm>
              <a:prstGeom prst="rect">
                <a:avLst/>
              </a:prstGeom>
              <a:noFill/>
            </p:spPr>
            <p:txBody>
              <a:bodyPr wrap="square" rtlCol="0">
                <a:spAutoFit/>
              </a:bodyPr>
              <a:lstStyle/>
              <a:p>
                <a:pPr>
                  <a:spcAft>
                    <a:spcPts val="1200"/>
                  </a:spcAft>
                </a:pPr>
                <a14:m>
                  <m:oMath xmlns:m="http://schemas.openxmlformats.org/officeDocument/2006/math">
                    <m:d>
                      <m:dPr>
                        <m:ctrlPr>
                          <a:rPr lang="en-CA" sz="3000" b="0" i="1" smtClean="0">
                            <a:latin typeface="Cambria Math" panose="02040503050406030204" pitchFamily="18" charset="0"/>
                          </a:rPr>
                        </m:ctrlPr>
                      </m:dPr>
                      <m:e>
                        <m:r>
                          <a:rPr lang="en-CA" sz="3000" b="0" i="1" smtClean="0">
                            <a:solidFill>
                              <a:srgbClr val="FF3399"/>
                            </a:solidFill>
                            <a:latin typeface="Cambria Math" panose="02040503050406030204" pitchFamily="18" charset="0"/>
                          </a:rPr>
                          <m:t>𝜌</m:t>
                        </m:r>
                        <m:r>
                          <a:rPr lang="en-CA" sz="3000" b="0" i="1" smtClean="0">
                            <a:latin typeface="Cambria Math" panose="02040503050406030204" pitchFamily="18" charset="0"/>
                          </a:rPr>
                          <m:t>+</m:t>
                        </m:r>
                        <m:f>
                          <m:fPr>
                            <m:ctrlPr>
                              <a:rPr lang="en-CA" sz="3000" b="0" i="1" smtClean="0">
                                <a:latin typeface="Cambria Math" panose="02040503050406030204" pitchFamily="18" charset="0"/>
                              </a:rPr>
                            </m:ctrlPr>
                          </m:fPr>
                          <m:num>
                            <m:r>
                              <a:rPr lang="en-CA" sz="3000" b="0" i="1" smtClean="0">
                                <a:solidFill>
                                  <a:srgbClr val="00B050"/>
                                </a:solidFill>
                                <a:latin typeface="Cambria Math" panose="02040503050406030204" pitchFamily="18" charset="0"/>
                              </a:rPr>
                              <m:t>𝑝</m:t>
                            </m:r>
                          </m:num>
                          <m:den>
                            <m:sSup>
                              <m:sSupPr>
                                <m:ctrlPr>
                                  <a:rPr lang="en-CA" sz="3000" b="0" i="1" smtClean="0">
                                    <a:latin typeface="Cambria Math" panose="02040503050406030204" pitchFamily="18" charset="0"/>
                                  </a:rPr>
                                </m:ctrlPr>
                              </m:sSupPr>
                              <m:e>
                                <m:r>
                                  <a:rPr lang="en-CA" sz="3000" b="0" i="1" smtClean="0">
                                    <a:latin typeface="Cambria Math" panose="02040503050406030204" pitchFamily="18" charset="0"/>
                                  </a:rPr>
                                  <m:t>𝑐</m:t>
                                </m:r>
                              </m:e>
                              <m:sup>
                                <m:r>
                                  <a:rPr lang="en-CA" sz="3000" b="0" i="1" smtClean="0">
                                    <a:latin typeface="Cambria Math" panose="02040503050406030204" pitchFamily="18" charset="0"/>
                                  </a:rPr>
                                  <m:t>2</m:t>
                                </m:r>
                              </m:sup>
                            </m:sSup>
                          </m:den>
                        </m:f>
                      </m:e>
                    </m:d>
                    <m:d>
                      <m:dPr>
                        <m:begChr m:val="["/>
                        <m:endChr m:val="]"/>
                        <m:ctrlPr>
                          <a:rPr lang="en-GB" sz="3000" i="1" smtClean="0">
                            <a:latin typeface="Cambria Math" panose="02040503050406030204" pitchFamily="18" charset="0"/>
                          </a:rPr>
                        </m:ctrlPr>
                      </m:dPr>
                      <m:e>
                        <m:eqArr>
                          <m:eqArrPr>
                            <m:ctrlPr>
                              <a:rPr lang="en-CA" sz="3000" b="0" i="1" smtClean="0">
                                <a:latin typeface="Cambria Math" panose="02040503050406030204" pitchFamily="18" charset="0"/>
                              </a:rPr>
                            </m:ctrlPr>
                          </m:eqArrPr>
                          <m:e>
                            <m:r>
                              <a:rPr lang="en-CA" sz="3000" b="0" i="1" smtClean="0">
                                <a:latin typeface="Cambria Math" panose="02040503050406030204" pitchFamily="18" charset="0"/>
                              </a:rPr>
                              <m:t>𝑐</m:t>
                            </m:r>
                          </m:e>
                          <m:e>
                            <m:r>
                              <a:rPr lang="en-CA" sz="3000" b="0" i="1" smtClean="0">
                                <a:latin typeface="Cambria Math" panose="02040503050406030204" pitchFamily="18" charset="0"/>
                              </a:rPr>
                              <m:t>0</m:t>
                            </m:r>
                          </m:e>
                          <m:e>
                            <m:r>
                              <a:rPr lang="en-CA" sz="3000" b="0" i="1" smtClean="0">
                                <a:latin typeface="Cambria Math" panose="02040503050406030204" pitchFamily="18" charset="0"/>
                              </a:rPr>
                              <m:t>0</m:t>
                            </m:r>
                          </m:e>
                          <m:e>
                            <m:r>
                              <a:rPr lang="en-CA" sz="3000" b="0" i="1" smtClean="0">
                                <a:latin typeface="Cambria Math" panose="02040503050406030204" pitchFamily="18" charset="0"/>
                              </a:rPr>
                              <m:t>0</m:t>
                            </m:r>
                          </m:e>
                        </m:eqArr>
                      </m:e>
                    </m:d>
                    <m:d>
                      <m:dPr>
                        <m:begChr m:val="["/>
                        <m:endChr m:val="]"/>
                        <m:ctrlPr>
                          <a:rPr lang="en-GB" sz="3000" b="0" i="1" smtClean="0">
                            <a:latin typeface="Cambria Math" panose="02040503050406030204" pitchFamily="18" charset="0"/>
                          </a:rPr>
                        </m:ctrlPr>
                      </m:dPr>
                      <m:e>
                        <m:m>
                          <m:mPr>
                            <m:mcs>
                              <m:mc>
                                <m:mcPr>
                                  <m:count m:val="2"/>
                                  <m:mcJc m:val="center"/>
                                </m:mcPr>
                              </m:mc>
                            </m:mcs>
                            <m:ctrlPr>
                              <a:rPr lang="en-GB" sz="3000" b="0" i="1" smtClean="0">
                                <a:solidFill>
                                  <a:schemeClr val="tx1"/>
                                </a:solidFill>
                                <a:latin typeface="Cambria Math" panose="02040503050406030204" pitchFamily="18" charset="0"/>
                              </a:rPr>
                            </m:ctrlPr>
                          </m:mPr>
                          <m:mr>
                            <m:e>
                              <m:m>
                                <m:mPr>
                                  <m:mcs>
                                    <m:mc>
                                      <m:mcPr>
                                        <m:count m:val="2"/>
                                        <m:mcJc m:val="center"/>
                                      </m:mcPr>
                                    </m:mc>
                                  </m:mcs>
                                  <m:ctrlPr>
                                    <a:rPr lang="en-GB" sz="3000" b="0" i="1" smtClean="0">
                                      <a:solidFill>
                                        <a:schemeClr val="tx1"/>
                                      </a:solidFill>
                                      <a:latin typeface="Cambria Math" panose="02040503050406030204" pitchFamily="18" charset="0"/>
                                    </a:rPr>
                                  </m:ctrlPr>
                                </m:mPr>
                                <m:mr>
                                  <m:e>
                                    <m:r>
                                      <a:rPr lang="en-CA" sz="3000" b="0" i="1" smtClean="0">
                                        <a:solidFill>
                                          <a:schemeClr val="tx1"/>
                                        </a:solidFill>
                                        <a:latin typeface="Cambria Math" panose="02040503050406030204" pitchFamily="18" charset="0"/>
                                      </a:rPr>
                                      <m:t>𝑐</m:t>
                                    </m:r>
                                  </m:e>
                                  <m:e>
                                    <m:r>
                                      <a:rPr lang="en-CA" sz="3000" i="1" smtClean="0">
                                        <a:latin typeface="Cambria Math" panose="02040503050406030204" pitchFamily="18" charset="0"/>
                                      </a:rPr>
                                      <m:t>0</m:t>
                                    </m:r>
                                  </m:e>
                                </m:mr>
                              </m:m>
                            </m:e>
                            <m:e>
                              <m:m>
                                <m:mPr>
                                  <m:mcs>
                                    <m:mc>
                                      <m:mcPr>
                                        <m:count m:val="2"/>
                                        <m:mcJc m:val="center"/>
                                      </m:mcPr>
                                    </m:mc>
                                  </m:mcs>
                                  <m:ctrlPr>
                                    <a:rPr lang="en-GB" sz="3000" b="0" i="1" smtClean="0">
                                      <a:solidFill>
                                        <a:schemeClr val="tx1"/>
                                      </a:solidFill>
                                      <a:latin typeface="Cambria Math" panose="02040503050406030204" pitchFamily="18" charset="0"/>
                                    </a:rPr>
                                  </m:ctrlPr>
                                </m:mPr>
                                <m:mr>
                                  <m:e>
                                    <m:r>
                                      <a:rPr lang="en-CA" sz="3000" i="1" smtClean="0">
                                        <a:latin typeface="Cambria Math" panose="02040503050406030204" pitchFamily="18" charset="0"/>
                                      </a:rPr>
                                      <m:t>0</m:t>
                                    </m:r>
                                  </m:e>
                                  <m:e>
                                    <m:r>
                                      <a:rPr lang="en-CA" sz="3000" i="1" smtClean="0">
                                        <a:latin typeface="Cambria Math" panose="02040503050406030204" pitchFamily="18" charset="0"/>
                                      </a:rPr>
                                      <m:t>0</m:t>
                                    </m:r>
                                  </m:e>
                                </m:mr>
                              </m:m>
                            </m:e>
                          </m:mr>
                        </m:m>
                      </m:e>
                    </m:d>
                  </m:oMath>
                </a14:m>
                <a:r>
                  <a:rPr lang="en-CA" sz="3000" dirty="0"/>
                  <a:t> </a:t>
                </a:r>
              </a:p>
            </p:txBody>
          </p:sp>
        </mc:Choice>
        <mc:Fallback xmlns="">
          <p:sp>
            <p:nvSpPr>
              <p:cNvPr id="10" name="TextBox 9">
                <a:extLst>
                  <a:ext uri="{FF2B5EF4-FFF2-40B4-BE49-F238E27FC236}">
                    <a16:creationId xmlns:a16="http://schemas.microsoft.com/office/drawing/2014/main" id="{C35689EF-79E1-4933-BC94-3FB507A9855B}"/>
                  </a:ext>
                </a:extLst>
              </p:cNvPr>
              <p:cNvSpPr txBox="1">
                <a:spLocks noRot="1" noChangeAspect="1" noMove="1" noResize="1" noEditPoints="1" noAdjustHandles="1" noChangeArrowheads="1" noChangeShapeType="1" noTextEdit="1"/>
              </p:cNvSpPr>
              <p:nvPr/>
            </p:nvSpPr>
            <p:spPr>
              <a:xfrm>
                <a:off x="3694285" y="336243"/>
                <a:ext cx="4438271" cy="179312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4FD684-8473-4437-AFAA-60CDFFDAE379}"/>
                  </a:ext>
                </a:extLst>
              </p:cNvPr>
              <p:cNvSpPr txBox="1"/>
              <p:nvPr/>
            </p:nvSpPr>
            <p:spPr>
              <a:xfrm>
                <a:off x="8013186" y="336244"/>
                <a:ext cx="4238774" cy="1793120"/>
              </a:xfrm>
              <a:prstGeom prst="rect">
                <a:avLst/>
              </a:prstGeom>
              <a:noFill/>
            </p:spPr>
            <p:txBody>
              <a:bodyPr wrap="square" rtlCol="0">
                <a:spAutoFit/>
              </a:bodyPr>
              <a:lstStyle/>
              <a:p>
                <a:pPr>
                  <a:spcAft>
                    <a:spcPts val="1200"/>
                  </a:spcAft>
                </a:pPr>
                <a14:m>
                  <m:oMath xmlns:m="http://schemas.openxmlformats.org/officeDocument/2006/math">
                    <m:r>
                      <a:rPr lang="en-CA" sz="3000" b="0" i="1" dirty="0" smtClean="0">
                        <a:solidFill>
                          <a:schemeClr val="tx1"/>
                        </a:solidFill>
                        <a:latin typeface="Cambria Math" panose="02040503050406030204" pitchFamily="18" charset="0"/>
                      </a:rPr>
                      <m:t>−</m:t>
                    </m:r>
                    <m:r>
                      <a:rPr lang="en-GB" sz="3000" i="1" dirty="0">
                        <a:solidFill>
                          <a:srgbClr val="00B050"/>
                        </a:solidFill>
                        <a:latin typeface="Cambria Math" panose="02040503050406030204" pitchFamily="18" charset="0"/>
                      </a:rPr>
                      <m:t>𝑝</m:t>
                    </m:r>
                    <m:d>
                      <m:dPr>
                        <m:begChr m:val="["/>
                        <m:endChr m:val="]"/>
                        <m:ctrlPr>
                          <a:rPr lang="en-GB" sz="3000" b="0" i="1" smtClean="0">
                            <a:latin typeface="Cambria Math" panose="02040503050406030204" pitchFamily="18" charset="0"/>
                          </a:rPr>
                        </m:ctrlPr>
                      </m:dPr>
                      <m:e>
                        <m:m>
                          <m:mPr>
                            <m:mcs>
                              <m:mc>
                                <m:mcPr>
                                  <m:count m:val="2"/>
                                  <m:mcJc m:val="center"/>
                                </m:mcPr>
                              </m:mc>
                            </m:mcs>
                            <m:ctrlPr>
                              <a:rPr lang="en-GB" sz="3000" b="0" i="1" smtClean="0">
                                <a:solidFill>
                                  <a:schemeClr val="tx1"/>
                                </a:solidFill>
                                <a:latin typeface="Cambria Math" panose="02040503050406030204" pitchFamily="18" charset="0"/>
                              </a:rPr>
                            </m:ctrlPr>
                          </m:mPr>
                          <m:mr>
                            <m:e>
                              <m:m>
                                <m:mPr>
                                  <m:mcs>
                                    <m:mc>
                                      <m:mcPr>
                                        <m:count m:val="2"/>
                                        <m:mcJc m:val="center"/>
                                      </m:mcPr>
                                    </m:mc>
                                  </m:mcs>
                                  <m:ctrlPr>
                                    <a:rPr lang="en-GB" sz="3000" b="0" i="1" smtClean="0">
                                      <a:solidFill>
                                        <a:schemeClr val="tx1"/>
                                      </a:solidFill>
                                      <a:latin typeface="Cambria Math" panose="02040503050406030204" pitchFamily="18" charset="0"/>
                                    </a:rPr>
                                  </m:ctrlPr>
                                </m:mPr>
                                <m:mr>
                                  <m:e>
                                    <m:eqArr>
                                      <m:eqArrPr>
                                        <m:ctrlPr>
                                          <a:rPr lang="en-GB" sz="3000" b="0" i="1" smtClean="0">
                                            <a:solidFill>
                                              <a:schemeClr val="tx1"/>
                                            </a:solidFill>
                                            <a:latin typeface="Cambria Math" panose="02040503050406030204" pitchFamily="18" charset="0"/>
                                          </a:rPr>
                                        </m:ctrlPr>
                                      </m:eqArrPr>
                                      <m:e>
                                        <m:r>
                                          <a:rPr lang="en-CA" sz="3000" b="0" i="1" smtClean="0">
                                            <a:solidFill>
                                              <a:schemeClr val="tx1"/>
                                            </a:solidFill>
                                            <a:latin typeface="Cambria Math" panose="02040503050406030204" pitchFamily="18" charset="0"/>
                                          </a:rPr>
                                          <m:t>+1</m:t>
                                        </m:r>
                                      </m:e>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GB" sz="3000" i="1" dirty="0">
                                            <a:latin typeface="Cambria Math" panose="02040503050406030204" pitchFamily="18" charset="0"/>
                                          </a:rPr>
                                          <m:t>0</m:t>
                                        </m:r>
                                      </m:e>
                                    </m:eqArr>
                                  </m:e>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CA" sz="3000" b="0" i="1" dirty="0" smtClean="0">
                                            <a:solidFill>
                                              <a:schemeClr val="tx1"/>
                                            </a:solidFill>
                                            <a:latin typeface="Cambria Math" panose="02040503050406030204" pitchFamily="18" charset="0"/>
                                          </a:rPr>
                                          <m:t>−1</m:t>
                                        </m:r>
                                      </m:e>
                                      <m:e>
                                        <m:r>
                                          <a:rPr lang="en-GB" sz="3000" i="1" dirty="0">
                                            <a:latin typeface="Cambria Math" panose="02040503050406030204" pitchFamily="18" charset="0"/>
                                          </a:rPr>
                                          <m:t>0</m:t>
                                        </m:r>
                                      </m:e>
                                      <m:e>
                                        <m:r>
                                          <a:rPr lang="en-GB" sz="3000" i="1" dirty="0">
                                            <a:latin typeface="Cambria Math" panose="02040503050406030204" pitchFamily="18" charset="0"/>
                                          </a:rPr>
                                          <m:t>0</m:t>
                                        </m:r>
                                      </m:e>
                                    </m:eqArr>
                                  </m:e>
                                </m:mr>
                              </m:m>
                            </m:e>
                            <m:e>
                              <m:m>
                                <m:mPr>
                                  <m:mcs>
                                    <m:mc>
                                      <m:mcPr>
                                        <m:count m:val="2"/>
                                        <m:mcJc m:val="center"/>
                                      </m:mcPr>
                                    </m:mc>
                                  </m:mcs>
                                  <m:ctrlPr>
                                    <a:rPr lang="en-GB" sz="3000" b="0" i="1" smtClean="0">
                                      <a:solidFill>
                                        <a:schemeClr val="tx1"/>
                                      </a:solidFill>
                                      <a:latin typeface="Cambria Math" panose="02040503050406030204" pitchFamily="18" charset="0"/>
                                    </a:rPr>
                                  </m:ctrlPr>
                                </m:mPr>
                                <m:mr>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CA" sz="3000" i="1" dirty="0">
                                            <a:latin typeface="Cambria Math" panose="02040503050406030204" pitchFamily="18" charset="0"/>
                                          </a:rPr>
                                          <m:t>−1</m:t>
                                        </m:r>
                                      </m:e>
                                      <m:e>
                                        <m:r>
                                          <a:rPr lang="en-GB" sz="3000" i="1" dirty="0">
                                            <a:latin typeface="Cambria Math" panose="02040503050406030204" pitchFamily="18" charset="0"/>
                                          </a:rPr>
                                          <m:t>0</m:t>
                                        </m:r>
                                      </m:e>
                                    </m:eqArr>
                                  </m:e>
                                  <m:e>
                                    <m:eqArr>
                                      <m:eqArrPr>
                                        <m:ctrlPr>
                                          <a:rPr lang="en-GB" sz="3000" i="1">
                                            <a:latin typeface="Cambria Math" panose="02040503050406030204" pitchFamily="18" charset="0"/>
                                          </a:rPr>
                                        </m:ctrlPr>
                                      </m:eqArrPr>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GB" sz="3000" i="1" dirty="0">
                                            <a:latin typeface="Cambria Math" panose="02040503050406030204" pitchFamily="18" charset="0"/>
                                          </a:rPr>
                                          <m:t>0</m:t>
                                        </m:r>
                                      </m:e>
                                      <m:e>
                                        <m:r>
                                          <a:rPr lang="en-CA" sz="3000" i="1" dirty="0">
                                            <a:latin typeface="Cambria Math" panose="02040503050406030204" pitchFamily="18" charset="0"/>
                                          </a:rPr>
                                          <m:t>−1</m:t>
                                        </m:r>
                                      </m:e>
                                    </m:eqArr>
                                  </m:e>
                                </m:mr>
                              </m:m>
                            </m:e>
                          </m:mr>
                        </m:m>
                      </m:e>
                    </m:d>
                  </m:oMath>
                </a14:m>
                <a:r>
                  <a:rPr lang="en-CA" sz="3000" dirty="0"/>
                  <a:t> </a:t>
                </a:r>
              </a:p>
            </p:txBody>
          </p:sp>
        </mc:Choice>
        <mc:Fallback xmlns="">
          <p:sp>
            <p:nvSpPr>
              <p:cNvPr id="13" name="TextBox 12">
                <a:extLst>
                  <a:ext uri="{FF2B5EF4-FFF2-40B4-BE49-F238E27FC236}">
                    <a16:creationId xmlns:a16="http://schemas.microsoft.com/office/drawing/2014/main" id="{FF4FD684-8473-4437-AFAA-60CDFFDAE379}"/>
                  </a:ext>
                </a:extLst>
              </p:cNvPr>
              <p:cNvSpPr txBox="1">
                <a:spLocks noRot="1" noChangeAspect="1" noMove="1" noResize="1" noEditPoints="1" noAdjustHandles="1" noChangeArrowheads="1" noChangeShapeType="1" noTextEdit="1"/>
              </p:cNvSpPr>
              <p:nvPr/>
            </p:nvSpPr>
            <p:spPr>
              <a:xfrm>
                <a:off x="8013186" y="336244"/>
                <a:ext cx="4238774" cy="1793120"/>
              </a:xfrm>
              <a:prstGeom prst="rect">
                <a:avLst/>
              </a:prstGeom>
              <a:blipFill>
                <a:blip r:embed="rId5"/>
                <a:stretch>
                  <a:fillRect/>
                </a:stretch>
              </a:blipFill>
            </p:spPr>
            <p:txBody>
              <a:bodyPr/>
              <a:lstStyle/>
              <a:p>
                <a:r>
                  <a:rPr lang="en-CA">
                    <a:noFill/>
                  </a:rPr>
                  <a:t> </a:t>
                </a:r>
              </a:p>
            </p:txBody>
          </p:sp>
        </mc:Fallback>
      </mc:AlternateContent>
      <p:sp>
        <p:nvSpPr>
          <p:cNvPr id="14" name="TextBox 13">
            <a:extLst>
              <a:ext uri="{FF2B5EF4-FFF2-40B4-BE49-F238E27FC236}">
                <a16:creationId xmlns:a16="http://schemas.microsoft.com/office/drawing/2014/main" id="{DABC271C-20F2-409F-AAB9-F684E1A0CE80}"/>
              </a:ext>
            </a:extLst>
          </p:cNvPr>
          <p:cNvSpPr txBox="1"/>
          <p:nvPr/>
        </p:nvSpPr>
        <p:spPr>
          <a:xfrm>
            <a:off x="0" y="2286142"/>
            <a:ext cx="3436903" cy="523220"/>
          </a:xfrm>
          <a:prstGeom prst="rect">
            <a:avLst/>
          </a:prstGeom>
          <a:noFill/>
        </p:spPr>
        <p:txBody>
          <a:bodyPr wrap="square" rtlCol="0">
            <a:spAutoFit/>
          </a:bodyPr>
          <a:lstStyle/>
          <a:p>
            <a:r>
              <a:rPr lang="en-GB" sz="2800" b="0" dirty="0"/>
              <a:t>(rest frame, flat space</a:t>
            </a:r>
            <a:r>
              <a:rPr lang="en-GB" sz="2800" dirty="0"/>
              <a:t>)</a:t>
            </a:r>
            <a:endParaRPr lang="en-GB" sz="2800" b="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D2EB46-1392-4F57-BC08-1D4E7017BA0F}"/>
                  </a:ext>
                </a:extLst>
              </p:cNvPr>
              <p:cNvSpPr txBox="1"/>
              <p:nvPr/>
            </p:nvSpPr>
            <p:spPr>
              <a:xfrm>
                <a:off x="0" y="161334"/>
                <a:ext cx="3813655" cy="2191882"/>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b="0" i="1" smtClean="0">
                                            <a:solidFill>
                                              <a:schemeClr val="tx1"/>
                                            </a:solidFill>
                                            <a:latin typeface="Cambria Math" panose="02040503050406030204" pitchFamily="18" charset="0"/>
                                          </a:rPr>
                                        </m:ctrlPr>
                                      </m:eqArrPr>
                                      <m:e>
                                        <m:r>
                                          <a:rPr lang="en-GB" sz="3600" i="1">
                                            <a:solidFill>
                                              <a:srgbClr val="FF3399"/>
                                            </a:solidFill>
                                            <a:latin typeface="Cambria Math" panose="02040503050406030204" pitchFamily="18" charset="0"/>
                                          </a:rPr>
                                          <m:t>𝜌</m:t>
                                        </m:r>
                                        <m:sSup>
                                          <m:sSupPr>
                                            <m:ctrlPr>
                                              <a:rPr lang="en-GB" sz="3600" b="0" i="1" smtClean="0">
                                                <a:solidFill>
                                                  <a:schemeClr val="tx1"/>
                                                </a:solidFill>
                                                <a:latin typeface="Cambria Math" panose="02040503050406030204" pitchFamily="18" charset="0"/>
                                              </a:rPr>
                                            </m:ctrlPr>
                                          </m:sSupPr>
                                          <m:e>
                                            <m:r>
                                              <a:rPr lang="en-GB" sz="3600" b="0" i="1" smtClean="0">
                                                <a:solidFill>
                                                  <a:schemeClr val="tx1"/>
                                                </a:solidFill>
                                                <a:latin typeface="Cambria Math" panose="02040503050406030204" pitchFamily="18" charset="0"/>
                                              </a:rPr>
                                              <m:t>𝑐</m:t>
                                            </m:r>
                                          </m:e>
                                          <m:sup>
                                            <m:r>
                                              <a:rPr lang="en-GB" sz="3600" b="0" i="1" smtClean="0">
                                                <a:solidFill>
                                                  <a:schemeClr val="tx1"/>
                                                </a:solidFill>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b="0" i="1" smtClean="0">
                                      <a:solidFill>
                                        <a:schemeClr val="tx1"/>
                                      </a:solidFill>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b="0" i="1" dirty="0" smtClean="0">
                                            <a:solidFill>
                                              <a:srgbClr val="00B050"/>
                                            </a:solidFill>
                                            <a:latin typeface="Cambria Math" panose="02040503050406030204" pitchFamily="18" charset="0"/>
                                          </a:rPr>
                                          <m:t>𝑝</m:t>
                                        </m:r>
                                      </m:e>
                                    </m:eqArr>
                                  </m:e>
                                </m:mr>
                              </m:m>
                            </m:e>
                          </m:mr>
                        </m:m>
                      </m:e>
                    </m:d>
                  </m:oMath>
                </a14:m>
                <a:r>
                  <a:rPr lang="en-CA" sz="3600" dirty="0"/>
                  <a:t> </a:t>
                </a:r>
              </a:p>
            </p:txBody>
          </p:sp>
        </mc:Choice>
        <mc:Fallback xmlns="">
          <p:sp>
            <p:nvSpPr>
              <p:cNvPr id="16" name="TextBox 15">
                <a:extLst>
                  <a:ext uri="{FF2B5EF4-FFF2-40B4-BE49-F238E27FC236}">
                    <a16:creationId xmlns:a16="http://schemas.microsoft.com/office/drawing/2014/main" id="{EFD2EB46-1392-4F57-BC08-1D4E7017BA0F}"/>
                  </a:ext>
                </a:extLst>
              </p:cNvPr>
              <p:cNvSpPr txBox="1">
                <a:spLocks noRot="1" noChangeAspect="1" noMove="1" noResize="1" noEditPoints="1" noAdjustHandles="1" noChangeArrowheads="1" noChangeShapeType="1" noTextEdit="1"/>
              </p:cNvSpPr>
              <p:nvPr/>
            </p:nvSpPr>
            <p:spPr>
              <a:xfrm>
                <a:off x="0" y="161334"/>
                <a:ext cx="3813655" cy="2191882"/>
              </a:xfrm>
              <a:prstGeom prst="rect">
                <a:avLst/>
              </a:prstGeom>
              <a:blipFill>
                <a:blip r:embed="rId6"/>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DB7C780A-DF49-4128-9725-EF66B8D34F8F}"/>
              </a:ext>
            </a:extLst>
          </p:cNvPr>
          <p:cNvSpPr txBox="1"/>
          <p:nvPr/>
        </p:nvSpPr>
        <p:spPr>
          <a:xfrm>
            <a:off x="0" y="2860107"/>
            <a:ext cx="7757652" cy="769441"/>
          </a:xfrm>
          <a:prstGeom prst="rect">
            <a:avLst/>
          </a:prstGeom>
          <a:noFill/>
        </p:spPr>
        <p:txBody>
          <a:bodyPr wrap="square" rtlCol="0">
            <a:spAutoFit/>
          </a:bodyPr>
          <a:lstStyle/>
          <a:p>
            <a:r>
              <a:rPr lang="en-GB" sz="4400" b="0" dirty="0"/>
              <a:t>Flat Spacetime (cartesian cords):</a:t>
            </a:r>
          </a:p>
        </p:txBody>
      </p:sp>
      <p:sp>
        <p:nvSpPr>
          <p:cNvPr id="18" name="TextBox 17">
            <a:extLst>
              <a:ext uri="{FF2B5EF4-FFF2-40B4-BE49-F238E27FC236}">
                <a16:creationId xmlns:a16="http://schemas.microsoft.com/office/drawing/2014/main" id="{0EDBAD88-EAC2-4DA2-8AAB-FC1DD6A66286}"/>
              </a:ext>
            </a:extLst>
          </p:cNvPr>
          <p:cNvSpPr txBox="1"/>
          <p:nvPr/>
        </p:nvSpPr>
        <p:spPr>
          <a:xfrm>
            <a:off x="0" y="5082864"/>
            <a:ext cx="4483856" cy="769441"/>
          </a:xfrm>
          <a:prstGeom prst="rect">
            <a:avLst/>
          </a:prstGeom>
          <a:noFill/>
        </p:spPr>
        <p:txBody>
          <a:bodyPr wrap="none" rtlCol="0">
            <a:spAutoFit/>
          </a:bodyPr>
          <a:lstStyle/>
          <a:p>
            <a:r>
              <a:rPr lang="en-GB" sz="4400" b="0" dirty="0"/>
              <a:t>Curved Spacetime:</a:t>
            </a:r>
          </a:p>
        </p:txBody>
      </p:sp>
      <p:grpSp>
        <p:nvGrpSpPr>
          <p:cNvPr id="2" name="Group 1">
            <a:extLst>
              <a:ext uri="{FF2B5EF4-FFF2-40B4-BE49-F238E27FC236}">
                <a16:creationId xmlns:a16="http://schemas.microsoft.com/office/drawing/2014/main" id="{D1EA97C9-0CF0-4E77-BBBC-9F63F537A6CB}"/>
              </a:ext>
            </a:extLst>
          </p:cNvPr>
          <p:cNvGrpSpPr/>
          <p:nvPr/>
        </p:nvGrpSpPr>
        <p:grpSpPr>
          <a:xfrm>
            <a:off x="256067" y="3409727"/>
            <a:ext cx="10318985" cy="1357744"/>
            <a:chOff x="256067" y="3409727"/>
            <a:chExt cx="10318985" cy="135774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5AFD16E-BB18-4C2B-B9AD-01918C584635}"/>
                    </a:ext>
                  </a:extLst>
                </p:cNvPr>
                <p:cNvSpPr txBox="1"/>
                <p:nvPr/>
              </p:nvSpPr>
              <p:spPr>
                <a:xfrm>
                  <a:off x="256067" y="3409727"/>
                  <a:ext cx="8596584" cy="135774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CA" sz="4800" b="0" i="1" smtClean="0">
                                <a:solidFill>
                                  <a:srgbClr val="7030A0"/>
                                </a:solidFill>
                                <a:latin typeface="Cambria Math" panose="02040503050406030204" pitchFamily="18" charset="0"/>
                              </a:rPr>
                            </m:ctrlPr>
                          </m:sSubPr>
                          <m:e>
                            <m:r>
                              <a:rPr lang="en-CA" sz="4800" i="1">
                                <a:solidFill>
                                  <a:srgbClr val="7030A0"/>
                                </a:solidFill>
                                <a:latin typeface="Cambria Math" panose="02040503050406030204" pitchFamily="18" charset="0"/>
                              </a:rPr>
                              <m:t>𝒯</m:t>
                            </m:r>
                          </m:e>
                          <m:sub>
                            <m:r>
                              <a:rPr lang="en-CA" sz="4800" b="0" i="1" smtClean="0">
                                <a:solidFill>
                                  <a:srgbClr val="7030A0"/>
                                </a:solidFill>
                                <a:latin typeface="Cambria Math" panose="02040503050406030204" pitchFamily="18" charset="0"/>
                              </a:rPr>
                              <m:t>𝑝𝑒𝑟𝑓𝑒𝑐𝑡</m:t>
                            </m:r>
                            <m:r>
                              <a:rPr lang="en-CA" sz="4800" b="0" i="1" smtClean="0">
                                <a:solidFill>
                                  <a:srgbClr val="7030A0"/>
                                </a:solidFill>
                                <a:latin typeface="Cambria Math" panose="02040503050406030204" pitchFamily="18" charset="0"/>
                              </a:rPr>
                              <m:t> </m:t>
                            </m:r>
                            <m:r>
                              <a:rPr lang="en-CA" sz="4800" b="0" i="1" smtClean="0">
                                <a:solidFill>
                                  <a:srgbClr val="7030A0"/>
                                </a:solidFill>
                                <a:latin typeface="Cambria Math" panose="02040503050406030204" pitchFamily="18" charset="0"/>
                              </a:rPr>
                              <m:t>𝑓𝑙𝑢𝑖𝑑</m:t>
                            </m:r>
                          </m:sub>
                        </m:sSub>
                        <m:r>
                          <a:rPr lang="en-CA" sz="4800" b="0" i="1" smtClean="0">
                            <a:latin typeface="Cambria Math" panose="02040503050406030204" pitchFamily="18" charset="0"/>
                          </a:rPr>
                          <m:t>=</m:t>
                        </m:r>
                        <m:d>
                          <m:dPr>
                            <m:ctrlPr>
                              <a:rPr lang="en-CA" sz="4800" i="1" smtClean="0">
                                <a:latin typeface="Cambria Math" panose="02040503050406030204" pitchFamily="18" charset="0"/>
                              </a:rPr>
                            </m:ctrlPr>
                          </m:dPr>
                          <m:e>
                            <m:r>
                              <a:rPr lang="en-CA" sz="4800" i="1">
                                <a:solidFill>
                                  <a:srgbClr val="FF3399"/>
                                </a:solidFill>
                                <a:latin typeface="Cambria Math" panose="02040503050406030204" pitchFamily="18" charset="0"/>
                              </a:rPr>
                              <m:t>𝜌</m:t>
                            </m:r>
                            <m:r>
                              <a:rPr lang="en-CA" sz="4800" i="1">
                                <a:latin typeface="Cambria Math" panose="02040503050406030204" pitchFamily="18" charset="0"/>
                              </a:rPr>
                              <m:t>+</m:t>
                            </m:r>
                            <m:f>
                              <m:fPr>
                                <m:ctrlPr>
                                  <a:rPr lang="en-CA" sz="4800" i="1">
                                    <a:latin typeface="Cambria Math" panose="02040503050406030204" pitchFamily="18" charset="0"/>
                                  </a:rPr>
                                </m:ctrlPr>
                              </m:fPr>
                              <m:num>
                                <m:r>
                                  <a:rPr lang="en-CA" sz="4800" i="1">
                                    <a:solidFill>
                                      <a:srgbClr val="00B050"/>
                                    </a:solidFill>
                                    <a:latin typeface="Cambria Math" panose="02040503050406030204" pitchFamily="18" charset="0"/>
                                  </a:rPr>
                                  <m:t>𝑝</m:t>
                                </m:r>
                              </m:num>
                              <m:den>
                                <m:sSup>
                                  <m:sSupPr>
                                    <m:ctrlPr>
                                      <a:rPr lang="en-CA" sz="4800" i="1">
                                        <a:latin typeface="Cambria Math" panose="02040503050406030204" pitchFamily="18" charset="0"/>
                                      </a:rPr>
                                    </m:ctrlPr>
                                  </m:sSupPr>
                                  <m:e>
                                    <m:r>
                                      <a:rPr lang="en-CA" sz="4800" i="1">
                                        <a:latin typeface="Cambria Math" panose="02040503050406030204" pitchFamily="18" charset="0"/>
                                      </a:rPr>
                                      <m:t>𝑐</m:t>
                                    </m:r>
                                  </m:e>
                                  <m:sup>
                                    <m:r>
                                      <a:rPr lang="en-CA" sz="4800" i="1">
                                        <a:latin typeface="Cambria Math" panose="02040503050406030204" pitchFamily="18" charset="0"/>
                                      </a:rPr>
                                      <m:t>2</m:t>
                                    </m:r>
                                  </m:sup>
                                </m:sSup>
                              </m:den>
                            </m:f>
                          </m:e>
                        </m:d>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r>
                          <a:rPr lang="en-CA" sz="4800" b="0" i="1" smtClean="0">
                            <a:latin typeface="Cambria Math" panose="02040503050406030204" pitchFamily="18" charset="0"/>
                          </a:rPr>
                          <m:t>⊗</m:t>
                        </m:r>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oMath>
                    </m:oMathPara>
                  </a14:m>
                  <a:endParaRPr lang="en-GB" sz="4800" b="0" dirty="0"/>
                </a:p>
              </p:txBody>
            </p:sp>
          </mc:Choice>
          <mc:Fallback xmlns="">
            <p:sp>
              <p:nvSpPr>
                <p:cNvPr id="19" name="TextBox 18">
                  <a:extLst>
                    <a:ext uri="{FF2B5EF4-FFF2-40B4-BE49-F238E27FC236}">
                      <a16:creationId xmlns:a16="http://schemas.microsoft.com/office/drawing/2014/main" id="{F5AFD16E-BB18-4C2B-B9AD-01918C584635}"/>
                    </a:ext>
                  </a:extLst>
                </p:cNvPr>
                <p:cNvSpPr txBox="1">
                  <a:spLocks noRot="1" noChangeAspect="1" noMove="1" noResize="1" noEditPoints="1" noAdjustHandles="1" noChangeArrowheads="1" noChangeShapeType="1" noTextEdit="1"/>
                </p:cNvSpPr>
                <p:nvPr/>
              </p:nvSpPr>
              <p:spPr>
                <a:xfrm>
                  <a:off x="256067" y="3409727"/>
                  <a:ext cx="8596584" cy="135774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D189E65-A7B4-468A-8C9D-F2106F886821}"/>
                    </a:ext>
                  </a:extLst>
                </p:cNvPr>
                <p:cNvSpPr txBox="1"/>
                <p:nvPr/>
              </p:nvSpPr>
              <p:spPr>
                <a:xfrm>
                  <a:off x="8784049" y="3580767"/>
                  <a:ext cx="1791003"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CA" sz="6000" i="1" smtClean="0">
                            <a:latin typeface="Cambria Math" panose="02040503050406030204" pitchFamily="18" charset="0"/>
                          </a:rPr>
                          <m:t>−</m:t>
                        </m:r>
                        <m:r>
                          <a:rPr lang="en-GB" sz="6000" i="1" dirty="0">
                            <a:solidFill>
                              <a:srgbClr val="00B050"/>
                            </a:solidFill>
                            <a:latin typeface="Cambria Math" panose="02040503050406030204" pitchFamily="18" charset="0"/>
                          </a:rPr>
                          <m:t>𝑝</m:t>
                        </m:r>
                        <m:r>
                          <a:rPr lang="en-CA" sz="6000" b="0" i="1" smtClean="0">
                            <a:latin typeface="Cambria Math" panose="02040503050406030204" pitchFamily="18" charset="0"/>
                          </a:rPr>
                          <m:t>𝜂</m:t>
                        </m:r>
                      </m:oMath>
                    </m:oMathPara>
                  </a14:m>
                  <a:endParaRPr lang="en-GB" sz="6000" b="0" dirty="0"/>
                </a:p>
              </p:txBody>
            </p:sp>
          </mc:Choice>
          <mc:Fallback xmlns="">
            <p:sp>
              <p:nvSpPr>
                <p:cNvPr id="20" name="TextBox 19">
                  <a:extLst>
                    <a:ext uri="{FF2B5EF4-FFF2-40B4-BE49-F238E27FC236}">
                      <a16:creationId xmlns:a16="http://schemas.microsoft.com/office/drawing/2014/main" id="{FD189E65-A7B4-468A-8C9D-F2106F886821}"/>
                    </a:ext>
                  </a:extLst>
                </p:cNvPr>
                <p:cNvSpPr txBox="1">
                  <a:spLocks noRot="1" noChangeAspect="1" noMove="1" noResize="1" noEditPoints="1" noAdjustHandles="1" noChangeArrowheads="1" noChangeShapeType="1" noTextEdit="1"/>
                </p:cNvSpPr>
                <p:nvPr/>
              </p:nvSpPr>
              <p:spPr>
                <a:xfrm>
                  <a:off x="8784049" y="3580767"/>
                  <a:ext cx="1791003" cy="1015663"/>
                </a:xfrm>
                <a:prstGeom prst="rect">
                  <a:avLst/>
                </a:prstGeom>
                <a:blipFill>
                  <a:blip r:embed="rId8"/>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04405165-5983-4C7D-AAFF-563A4602CCE6}"/>
              </a:ext>
            </a:extLst>
          </p:cNvPr>
          <p:cNvGrpSpPr/>
          <p:nvPr/>
        </p:nvGrpSpPr>
        <p:grpSpPr>
          <a:xfrm>
            <a:off x="256061" y="5500256"/>
            <a:ext cx="10347941" cy="1357744"/>
            <a:chOff x="256061" y="5500256"/>
            <a:chExt cx="10347941" cy="1357744"/>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29FBC44-E61A-4BD3-9612-62880D2B8758}"/>
                    </a:ext>
                  </a:extLst>
                </p:cNvPr>
                <p:cNvSpPr txBox="1"/>
                <p:nvPr/>
              </p:nvSpPr>
              <p:spPr>
                <a:xfrm>
                  <a:off x="256061" y="5500256"/>
                  <a:ext cx="8596584" cy="135774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CA" sz="4800" i="1">
                                <a:solidFill>
                                  <a:srgbClr val="7030A0"/>
                                </a:solidFill>
                                <a:latin typeface="Cambria Math" panose="02040503050406030204" pitchFamily="18" charset="0"/>
                              </a:rPr>
                            </m:ctrlPr>
                          </m:sSubPr>
                          <m:e>
                            <m:r>
                              <a:rPr lang="en-CA" sz="4800" i="1">
                                <a:solidFill>
                                  <a:srgbClr val="7030A0"/>
                                </a:solidFill>
                                <a:latin typeface="Cambria Math" panose="02040503050406030204" pitchFamily="18" charset="0"/>
                              </a:rPr>
                              <m:t>𝒯</m:t>
                            </m:r>
                          </m:e>
                          <m:sub>
                            <m:r>
                              <a:rPr lang="en-CA" sz="4800" i="1">
                                <a:solidFill>
                                  <a:srgbClr val="7030A0"/>
                                </a:solidFill>
                                <a:latin typeface="Cambria Math" panose="02040503050406030204" pitchFamily="18" charset="0"/>
                              </a:rPr>
                              <m:t>𝑝𝑒𝑟𝑓𝑒𝑐𝑡</m:t>
                            </m:r>
                            <m:r>
                              <a:rPr lang="en-CA" sz="4800" i="1">
                                <a:solidFill>
                                  <a:srgbClr val="7030A0"/>
                                </a:solidFill>
                                <a:latin typeface="Cambria Math" panose="02040503050406030204" pitchFamily="18" charset="0"/>
                              </a:rPr>
                              <m:t> </m:t>
                            </m:r>
                            <m:r>
                              <a:rPr lang="en-CA" sz="4800" i="1">
                                <a:solidFill>
                                  <a:srgbClr val="7030A0"/>
                                </a:solidFill>
                                <a:latin typeface="Cambria Math" panose="02040503050406030204" pitchFamily="18" charset="0"/>
                              </a:rPr>
                              <m:t>𝑓𝑙𝑢𝑖𝑑</m:t>
                            </m:r>
                          </m:sub>
                        </m:sSub>
                        <m:r>
                          <a:rPr lang="en-CA" sz="4800" i="1">
                            <a:latin typeface="Cambria Math" panose="02040503050406030204" pitchFamily="18" charset="0"/>
                          </a:rPr>
                          <m:t>=</m:t>
                        </m:r>
                        <m:d>
                          <m:dPr>
                            <m:ctrlPr>
                              <a:rPr lang="en-CA" sz="4800" i="1" smtClean="0">
                                <a:latin typeface="Cambria Math" panose="02040503050406030204" pitchFamily="18" charset="0"/>
                              </a:rPr>
                            </m:ctrlPr>
                          </m:dPr>
                          <m:e>
                            <m:r>
                              <a:rPr lang="en-CA" sz="4800" i="1">
                                <a:solidFill>
                                  <a:srgbClr val="FF3399"/>
                                </a:solidFill>
                                <a:latin typeface="Cambria Math" panose="02040503050406030204" pitchFamily="18" charset="0"/>
                              </a:rPr>
                              <m:t>𝜌</m:t>
                            </m:r>
                            <m:r>
                              <a:rPr lang="en-CA" sz="4800" i="1">
                                <a:latin typeface="Cambria Math" panose="02040503050406030204" pitchFamily="18" charset="0"/>
                              </a:rPr>
                              <m:t>+</m:t>
                            </m:r>
                            <m:f>
                              <m:fPr>
                                <m:ctrlPr>
                                  <a:rPr lang="en-CA" sz="4800" i="1">
                                    <a:latin typeface="Cambria Math" panose="02040503050406030204" pitchFamily="18" charset="0"/>
                                  </a:rPr>
                                </m:ctrlPr>
                              </m:fPr>
                              <m:num>
                                <m:r>
                                  <a:rPr lang="en-CA" sz="4800" i="1">
                                    <a:solidFill>
                                      <a:srgbClr val="00B050"/>
                                    </a:solidFill>
                                    <a:latin typeface="Cambria Math" panose="02040503050406030204" pitchFamily="18" charset="0"/>
                                  </a:rPr>
                                  <m:t>𝑝</m:t>
                                </m:r>
                              </m:num>
                              <m:den>
                                <m:sSup>
                                  <m:sSupPr>
                                    <m:ctrlPr>
                                      <a:rPr lang="en-CA" sz="4800" i="1">
                                        <a:latin typeface="Cambria Math" panose="02040503050406030204" pitchFamily="18" charset="0"/>
                                      </a:rPr>
                                    </m:ctrlPr>
                                  </m:sSupPr>
                                  <m:e>
                                    <m:r>
                                      <a:rPr lang="en-CA" sz="4800" i="1">
                                        <a:latin typeface="Cambria Math" panose="02040503050406030204" pitchFamily="18" charset="0"/>
                                      </a:rPr>
                                      <m:t>𝑐</m:t>
                                    </m:r>
                                  </m:e>
                                  <m:sup>
                                    <m:r>
                                      <a:rPr lang="en-CA" sz="4800" i="1">
                                        <a:latin typeface="Cambria Math" panose="02040503050406030204" pitchFamily="18" charset="0"/>
                                      </a:rPr>
                                      <m:t>2</m:t>
                                    </m:r>
                                  </m:sup>
                                </m:sSup>
                              </m:den>
                            </m:f>
                          </m:e>
                        </m:d>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r>
                          <a:rPr lang="en-CA" sz="4800" b="0" i="1" smtClean="0">
                            <a:latin typeface="Cambria Math" panose="02040503050406030204" pitchFamily="18" charset="0"/>
                          </a:rPr>
                          <m:t>⊗</m:t>
                        </m:r>
                        <m:acc>
                          <m:accPr>
                            <m:chr m:val="⃗"/>
                            <m:ctrlPr>
                              <a:rPr lang="en-CA" sz="4800" b="0" i="1" smtClean="0">
                                <a:solidFill>
                                  <a:srgbClr val="7030A0"/>
                                </a:solidFill>
                                <a:latin typeface="Cambria Math" panose="02040503050406030204" pitchFamily="18" charset="0"/>
                              </a:rPr>
                            </m:ctrlPr>
                          </m:accPr>
                          <m:e>
                            <m:r>
                              <a:rPr lang="en-CA" sz="4800" b="0" i="1" smtClean="0">
                                <a:solidFill>
                                  <a:srgbClr val="7030A0"/>
                                </a:solidFill>
                                <a:latin typeface="Cambria Math" panose="02040503050406030204" pitchFamily="18" charset="0"/>
                              </a:rPr>
                              <m:t>𝑈</m:t>
                            </m:r>
                          </m:e>
                        </m:acc>
                      </m:oMath>
                    </m:oMathPara>
                  </a14:m>
                  <a:endParaRPr lang="en-GB" sz="4800" b="0" dirty="0"/>
                </a:p>
              </p:txBody>
            </p:sp>
          </mc:Choice>
          <mc:Fallback xmlns="">
            <p:sp>
              <p:nvSpPr>
                <p:cNvPr id="21" name="TextBox 20">
                  <a:extLst>
                    <a:ext uri="{FF2B5EF4-FFF2-40B4-BE49-F238E27FC236}">
                      <a16:creationId xmlns:a16="http://schemas.microsoft.com/office/drawing/2014/main" id="{729FBC44-E61A-4BD3-9612-62880D2B8758}"/>
                    </a:ext>
                  </a:extLst>
                </p:cNvPr>
                <p:cNvSpPr txBox="1">
                  <a:spLocks noRot="1" noChangeAspect="1" noMove="1" noResize="1" noEditPoints="1" noAdjustHandles="1" noChangeArrowheads="1" noChangeShapeType="1" noTextEdit="1"/>
                </p:cNvSpPr>
                <p:nvPr/>
              </p:nvSpPr>
              <p:spPr>
                <a:xfrm>
                  <a:off x="256061" y="5500256"/>
                  <a:ext cx="8596584" cy="135774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83F54A4-7465-4B14-964A-AE2610BF6DF3}"/>
                    </a:ext>
                  </a:extLst>
                </p:cNvPr>
                <p:cNvSpPr txBox="1"/>
                <p:nvPr/>
              </p:nvSpPr>
              <p:spPr>
                <a:xfrm>
                  <a:off x="8755099" y="5671296"/>
                  <a:ext cx="1848903" cy="101566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CA" sz="6000" i="1" smtClean="0">
                            <a:latin typeface="Cambria Math" panose="02040503050406030204" pitchFamily="18" charset="0"/>
                          </a:rPr>
                          <m:t>−</m:t>
                        </m:r>
                        <m:r>
                          <a:rPr lang="en-GB" sz="6000" i="1" dirty="0">
                            <a:solidFill>
                              <a:srgbClr val="00B050"/>
                            </a:solidFill>
                            <a:latin typeface="Cambria Math" panose="02040503050406030204" pitchFamily="18" charset="0"/>
                          </a:rPr>
                          <m:t>𝑝</m:t>
                        </m:r>
                        <m:r>
                          <a:rPr lang="en-CA" sz="6000" b="0" i="1" smtClean="0">
                            <a:latin typeface="Cambria Math" panose="02040503050406030204" pitchFamily="18" charset="0"/>
                          </a:rPr>
                          <m:t>𝑔</m:t>
                        </m:r>
                      </m:oMath>
                    </m:oMathPara>
                  </a14:m>
                  <a:endParaRPr lang="en-GB" sz="6000" b="0" dirty="0"/>
                </a:p>
              </p:txBody>
            </p:sp>
          </mc:Choice>
          <mc:Fallback xmlns="">
            <p:sp>
              <p:nvSpPr>
                <p:cNvPr id="22" name="TextBox 21">
                  <a:extLst>
                    <a:ext uri="{FF2B5EF4-FFF2-40B4-BE49-F238E27FC236}">
                      <a16:creationId xmlns:a16="http://schemas.microsoft.com/office/drawing/2014/main" id="{D83F54A4-7465-4B14-964A-AE2610BF6DF3}"/>
                    </a:ext>
                  </a:extLst>
                </p:cNvPr>
                <p:cNvSpPr txBox="1">
                  <a:spLocks noRot="1" noChangeAspect="1" noMove="1" noResize="1" noEditPoints="1" noAdjustHandles="1" noChangeArrowheads="1" noChangeShapeType="1" noTextEdit="1"/>
                </p:cNvSpPr>
                <p:nvPr/>
              </p:nvSpPr>
              <p:spPr>
                <a:xfrm>
                  <a:off x="8755099" y="5671296"/>
                  <a:ext cx="1848903"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 name="Ink 3">
                <a:extLst>
                  <a:ext uri="{FF2B5EF4-FFF2-40B4-BE49-F238E27FC236}">
                    <a16:creationId xmlns:a16="http://schemas.microsoft.com/office/drawing/2014/main" id="{147C8FBC-A113-46AE-ABC6-038A60C4C6D7}"/>
                  </a:ext>
                </a:extLst>
              </p14:cNvPr>
              <p14:cNvContentPartPr/>
              <p14:nvPr>
                <p:extLst>
                  <p:ext uri="{42D2F446-02D8-4167-A562-619A0277C38B}">
                    <p15:isNarration xmlns:p15="http://schemas.microsoft.com/office/powerpoint/2012/main" val="1"/>
                  </p:ext>
                </p:extLst>
              </p14:nvPr>
            </p14:nvContentPartPr>
            <p14:xfrm>
              <a:off x="9837360" y="3547080"/>
              <a:ext cx="872640" cy="3089880"/>
            </p14:xfrm>
          </p:contentPart>
        </mc:Choice>
        <mc:Fallback xmlns="">
          <p:pic>
            <p:nvPicPr>
              <p:cNvPr id="4" name="Ink 3">
                <a:extLst>
                  <a:ext uri="{FF2B5EF4-FFF2-40B4-BE49-F238E27FC236}">
                    <a16:creationId xmlns:a16="http://schemas.microsoft.com/office/drawing/2014/main" id="{147C8FBC-A113-46AE-ABC6-038A60C4C6D7}"/>
                  </a:ext>
                </a:extLst>
              </p:cNvPr>
              <p:cNvPicPr>
                <a:picLocks noGrp="1" noRot="1" noChangeAspect="1" noMove="1" noResize="1" noEditPoints="1" noAdjustHandles="1" noChangeArrowheads="1" noChangeShapeType="1"/>
              </p:cNvPicPr>
              <p:nvPr/>
            </p:nvPicPr>
            <p:blipFill>
              <a:blip r:embed="rId12"/>
              <a:stretch>
                <a:fillRect/>
              </a:stretch>
            </p:blipFill>
            <p:spPr>
              <a:xfrm>
                <a:off x="9828000" y="3537720"/>
                <a:ext cx="891360" cy="3108600"/>
              </a:xfrm>
              <a:prstGeom prst="rect">
                <a:avLst/>
              </a:prstGeom>
            </p:spPr>
          </p:pic>
        </mc:Fallback>
      </mc:AlternateContent>
    </p:spTree>
    <p:custDataLst>
      <p:tags r:id="rId1"/>
    </p:custDataLst>
    <p:extLst>
      <p:ext uri="{BB962C8B-B14F-4D97-AF65-F5344CB8AC3E}">
        <p14:creationId xmlns:p14="http://schemas.microsoft.com/office/powerpoint/2010/main" val="2847467942"/>
      </p:ext>
    </p:extLst>
  </p:cSld>
  <p:clrMapOvr>
    <a:masterClrMapping/>
  </p:clrMapOvr>
  <mc:AlternateContent xmlns:mc="http://schemas.openxmlformats.org/markup-compatibility/2006" xmlns:p14="http://schemas.microsoft.com/office/powerpoint/2010/main">
    <mc:Choice Requires="p14">
      <p:transition spd="med" p14:dur="700" advTm="74664">
        <p:fade/>
      </p:transition>
    </mc:Choice>
    <mc:Fallback xmlns="">
      <p:transition spd="med" advTm="746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EDBAD88-EAC2-4DA2-8AAB-FC1DD6A66286}"/>
              </a:ext>
            </a:extLst>
          </p:cNvPr>
          <p:cNvSpPr txBox="1"/>
          <p:nvPr/>
        </p:nvSpPr>
        <p:spPr>
          <a:xfrm>
            <a:off x="206947" y="104268"/>
            <a:ext cx="4616585" cy="1015663"/>
          </a:xfrm>
          <a:prstGeom prst="rect">
            <a:avLst/>
          </a:prstGeom>
          <a:noFill/>
        </p:spPr>
        <p:txBody>
          <a:bodyPr wrap="none" rtlCol="0">
            <a:spAutoFit/>
          </a:bodyPr>
          <a:lstStyle/>
          <a:p>
            <a:pPr algn="ctr"/>
            <a:r>
              <a:rPr lang="en-GB" sz="6000" b="0" dirty="0"/>
              <a:t>Curved Space:</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29FBC44-E61A-4BD3-9612-62880D2B8758}"/>
                  </a:ext>
                </a:extLst>
              </p:cNvPr>
              <p:cNvSpPr txBox="1"/>
              <p:nvPr/>
            </p:nvSpPr>
            <p:spPr>
              <a:xfrm>
                <a:off x="2905856" y="1331701"/>
                <a:ext cx="8725337" cy="1474186"/>
              </a:xfrm>
              <a:prstGeom prst="rect">
                <a:avLst/>
              </a:prstGeom>
              <a:noFill/>
            </p:spPr>
            <p:txBody>
              <a:bodyPr wrap="none" rtlCol="0">
                <a:spAutoFit/>
              </a:bodyPr>
              <a:lstStyle/>
              <a:p>
                <a:pPr algn="ctr"/>
                <a14:m>
                  <m:oMath xmlns:m="http://schemas.openxmlformats.org/officeDocument/2006/math">
                    <m:r>
                      <a:rPr lang="en-CA" sz="6000" i="1">
                        <a:solidFill>
                          <a:srgbClr val="7030A0"/>
                        </a:solidFill>
                        <a:latin typeface="Cambria Math" panose="02040503050406030204" pitchFamily="18" charset="0"/>
                      </a:rPr>
                      <m:t>𝒯</m:t>
                    </m:r>
                    <m:r>
                      <a:rPr lang="en-CA" sz="6000" i="1">
                        <a:latin typeface="Cambria Math" panose="02040503050406030204" pitchFamily="18" charset="0"/>
                      </a:rPr>
                      <m:t>=</m:t>
                    </m:r>
                    <m:d>
                      <m:dPr>
                        <m:ctrlPr>
                          <a:rPr lang="en-CA" sz="6000" i="1" smtClean="0">
                            <a:latin typeface="Cambria Math" panose="02040503050406030204" pitchFamily="18" charset="0"/>
                          </a:rPr>
                        </m:ctrlPr>
                      </m:dPr>
                      <m:e>
                        <m:r>
                          <a:rPr lang="en-CA" sz="6000" i="1">
                            <a:solidFill>
                              <a:srgbClr val="FF3399"/>
                            </a:solidFill>
                            <a:latin typeface="Cambria Math" panose="02040503050406030204" pitchFamily="18" charset="0"/>
                          </a:rPr>
                          <m:t>𝜌</m:t>
                        </m:r>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00B050"/>
                                </a:solidFill>
                                <a:latin typeface="Cambria Math" panose="02040503050406030204" pitchFamily="18" charset="0"/>
                              </a:rPr>
                              <m:t>𝑝</m:t>
                            </m:r>
                          </m:num>
                          <m:den>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den>
                        </m:f>
                      </m:e>
                    </m:d>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𝑈</m:t>
                        </m:r>
                      </m:e>
                    </m:acc>
                    <m:r>
                      <a:rPr lang="en-CA" sz="6000" b="0" i="1" smtClean="0">
                        <a:latin typeface="Cambria Math" panose="02040503050406030204" pitchFamily="18" charset="0"/>
                      </a:rPr>
                      <m:t>⊗</m:t>
                    </m:r>
                    <m:acc>
                      <m:accPr>
                        <m:chr m:val="⃗"/>
                        <m:ctrlPr>
                          <a:rPr lang="en-CA" sz="6000" b="0" i="1" smtClean="0">
                            <a:solidFill>
                              <a:srgbClr val="7030A0"/>
                            </a:solidFill>
                            <a:latin typeface="Cambria Math" panose="02040503050406030204" pitchFamily="18" charset="0"/>
                          </a:rPr>
                        </m:ctrlPr>
                      </m:accPr>
                      <m:e>
                        <m:r>
                          <a:rPr lang="en-CA" sz="6000" b="0" i="1" smtClean="0">
                            <a:solidFill>
                              <a:srgbClr val="7030A0"/>
                            </a:solidFill>
                            <a:latin typeface="Cambria Math" panose="02040503050406030204" pitchFamily="18" charset="0"/>
                          </a:rPr>
                          <m:t>𝑈</m:t>
                        </m:r>
                      </m:e>
                    </m:acc>
                    <m:r>
                      <a:rPr lang="en-CA" sz="6000" i="1">
                        <a:latin typeface="Cambria Math" panose="02040503050406030204" pitchFamily="18" charset="0"/>
                      </a:rPr>
                      <m:t>−</m:t>
                    </m:r>
                    <m:r>
                      <a:rPr lang="en-GB" sz="6000" i="1" dirty="0">
                        <a:solidFill>
                          <a:srgbClr val="00B050"/>
                        </a:solidFill>
                        <a:latin typeface="Cambria Math" panose="02040503050406030204" pitchFamily="18" charset="0"/>
                      </a:rPr>
                      <m:t>𝑝</m:t>
                    </m:r>
                    <m:r>
                      <a:rPr lang="en-CA" sz="6000" i="1">
                        <a:latin typeface="Cambria Math" panose="02040503050406030204" pitchFamily="18" charset="0"/>
                      </a:rPr>
                      <m:t>𝑔</m:t>
                    </m:r>
                  </m:oMath>
                </a14:m>
                <a:r>
                  <a:rPr lang="en-GB" sz="6000" dirty="0"/>
                  <a:t> </a:t>
                </a:r>
              </a:p>
            </p:txBody>
          </p:sp>
        </mc:Choice>
        <mc:Fallback xmlns="">
          <p:sp>
            <p:nvSpPr>
              <p:cNvPr id="21" name="TextBox 20">
                <a:extLst>
                  <a:ext uri="{FF2B5EF4-FFF2-40B4-BE49-F238E27FC236}">
                    <a16:creationId xmlns:a16="http://schemas.microsoft.com/office/drawing/2014/main" id="{729FBC44-E61A-4BD3-9612-62880D2B8758}"/>
                  </a:ext>
                </a:extLst>
              </p:cNvPr>
              <p:cNvSpPr txBox="1">
                <a:spLocks noRot="1" noChangeAspect="1" noMove="1" noResize="1" noEditPoints="1" noAdjustHandles="1" noChangeArrowheads="1" noChangeShapeType="1" noTextEdit="1"/>
              </p:cNvSpPr>
              <p:nvPr/>
            </p:nvSpPr>
            <p:spPr>
              <a:xfrm>
                <a:off x="2905856" y="1331701"/>
                <a:ext cx="8725337" cy="14741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89C6193-443F-4E2E-9ADD-20B4D3A88003}"/>
                  </a:ext>
                </a:extLst>
              </p:cNvPr>
              <p:cNvSpPr txBox="1"/>
              <p:nvPr/>
            </p:nvSpPr>
            <p:spPr>
              <a:xfrm>
                <a:off x="2221820" y="5000845"/>
                <a:ext cx="9857507" cy="1474186"/>
              </a:xfrm>
              <a:prstGeom prst="rect">
                <a:avLst/>
              </a:prstGeom>
              <a:noFill/>
            </p:spPr>
            <p:txBody>
              <a:bodyPr wrap="none" rtlCol="0">
                <a:spAutoFit/>
              </a:bodyPr>
              <a:lstStyle/>
              <a:p>
                <a:pPr algn="ctr"/>
                <a14:m>
                  <m:oMath xmlns:m="http://schemas.openxmlformats.org/officeDocument/2006/math">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𝑇</m:t>
                        </m:r>
                      </m:e>
                      <m:sup>
                        <m:r>
                          <a:rPr lang="en-CA" sz="6000" b="0" i="1" smtClean="0">
                            <a:solidFill>
                              <a:srgbClr val="0070C0"/>
                            </a:solidFill>
                            <a:latin typeface="Cambria Math" panose="02040503050406030204" pitchFamily="18" charset="0"/>
                          </a:rPr>
                          <m:t>𝜇𝜈</m:t>
                        </m:r>
                      </m:sup>
                    </m:sSup>
                    <m:r>
                      <a:rPr lang="en-CA" sz="6000" i="1">
                        <a:latin typeface="Cambria Math" panose="02040503050406030204" pitchFamily="18" charset="0"/>
                      </a:rPr>
                      <m:t>=</m:t>
                    </m:r>
                    <m:d>
                      <m:dPr>
                        <m:ctrlPr>
                          <a:rPr lang="en-CA" sz="6000" i="1" smtClean="0">
                            <a:latin typeface="Cambria Math" panose="02040503050406030204" pitchFamily="18" charset="0"/>
                          </a:rPr>
                        </m:ctrlPr>
                      </m:dPr>
                      <m:e>
                        <m:r>
                          <a:rPr lang="en-CA" sz="6000" i="1">
                            <a:solidFill>
                              <a:srgbClr val="FF3399"/>
                            </a:solidFill>
                            <a:latin typeface="Cambria Math" panose="02040503050406030204" pitchFamily="18" charset="0"/>
                          </a:rPr>
                          <m:t>𝜌</m:t>
                        </m:r>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solidFill>
                                  <a:srgbClr val="00B050"/>
                                </a:solidFill>
                                <a:latin typeface="Cambria Math" panose="02040503050406030204" pitchFamily="18" charset="0"/>
                              </a:rPr>
                              <m:t>𝑝</m:t>
                            </m:r>
                          </m:num>
                          <m:den>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den>
                        </m:f>
                      </m:e>
                    </m:d>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𝜇</m:t>
                        </m:r>
                      </m:sup>
                    </m:sSup>
                    <m:sSup>
                      <m:sSupPr>
                        <m:ctrlPr>
                          <a:rPr lang="en-CA" sz="6000" b="0" i="1" smtClean="0">
                            <a:solidFill>
                              <a:srgbClr val="0070C0"/>
                            </a:solidFill>
                            <a:latin typeface="Cambria Math" panose="02040503050406030204" pitchFamily="18" charset="0"/>
                          </a:rPr>
                        </m:ctrlPr>
                      </m:sSupPr>
                      <m:e>
                        <m:r>
                          <a:rPr lang="en-CA" sz="6000" b="0" i="1" smtClean="0">
                            <a:solidFill>
                              <a:srgbClr val="0070C0"/>
                            </a:solidFill>
                            <a:latin typeface="Cambria Math" panose="02040503050406030204" pitchFamily="18" charset="0"/>
                          </a:rPr>
                          <m:t>𝑈</m:t>
                        </m:r>
                      </m:e>
                      <m:sup>
                        <m:r>
                          <a:rPr lang="en-CA" sz="6000" b="0" i="1" smtClean="0">
                            <a:solidFill>
                              <a:srgbClr val="0070C0"/>
                            </a:solidFill>
                            <a:latin typeface="Cambria Math" panose="02040503050406030204" pitchFamily="18" charset="0"/>
                          </a:rPr>
                          <m:t>𝜈</m:t>
                        </m:r>
                      </m:sup>
                    </m:sSup>
                    <m:r>
                      <a:rPr lang="en-CA" sz="6000" i="1">
                        <a:latin typeface="Cambria Math" panose="02040503050406030204" pitchFamily="18" charset="0"/>
                      </a:rPr>
                      <m:t>−</m:t>
                    </m:r>
                    <m:r>
                      <a:rPr lang="en-GB" sz="6000" i="1" dirty="0">
                        <a:solidFill>
                          <a:srgbClr val="00B050"/>
                        </a:solidFill>
                        <a:latin typeface="Cambria Math" panose="02040503050406030204" pitchFamily="18" charset="0"/>
                      </a:rPr>
                      <m:t>𝑝</m:t>
                    </m:r>
                    <m:sSup>
                      <m:sSupPr>
                        <m:ctrlPr>
                          <a:rPr lang="en-CA" sz="6000" b="0" i="1" dirty="0"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𝑔</m:t>
                        </m:r>
                      </m:e>
                      <m:sup>
                        <m:r>
                          <a:rPr lang="en-CA" sz="6000" b="0" i="1" smtClean="0">
                            <a:solidFill>
                              <a:srgbClr val="002060"/>
                            </a:solidFill>
                            <a:latin typeface="Cambria Math" panose="02040503050406030204" pitchFamily="18" charset="0"/>
                          </a:rPr>
                          <m:t>𝜇𝜈</m:t>
                        </m:r>
                      </m:sup>
                    </m:sSup>
                  </m:oMath>
                </a14:m>
                <a:r>
                  <a:rPr lang="en-GB" sz="6000" dirty="0"/>
                  <a:t> </a:t>
                </a:r>
              </a:p>
            </p:txBody>
          </p:sp>
        </mc:Choice>
        <mc:Fallback xmlns="">
          <p:sp>
            <p:nvSpPr>
              <p:cNvPr id="15" name="TextBox 14">
                <a:extLst>
                  <a:ext uri="{FF2B5EF4-FFF2-40B4-BE49-F238E27FC236}">
                    <a16:creationId xmlns:a16="http://schemas.microsoft.com/office/drawing/2014/main" id="{F89C6193-443F-4E2E-9ADD-20B4D3A88003}"/>
                  </a:ext>
                </a:extLst>
              </p:cNvPr>
              <p:cNvSpPr txBox="1">
                <a:spLocks noRot="1" noChangeAspect="1" noMove="1" noResize="1" noEditPoints="1" noAdjustHandles="1" noChangeArrowheads="1" noChangeShapeType="1" noTextEdit="1"/>
              </p:cNvSpPr>
              <p:nvPr/>
            </p:nvSpPr>
            <p:spPr>
              <a:xfrm>
                <a:off x="2221820" y="5000845"/>
                <a:ext cx="9857507" cy="14741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FF91D2-469C-45B2-9CBA-459214F6C5E5}"/>
                  </a:ext>
                </a:extLst>
              </p:cNvPr>
              <p:cNvSpPr txBox="1"/>
              <p:nvPr/>
            </p:nvSpPr>
            <p:spPr>
              <a:xfrm>
                <a:off x="3558254" y="3229427"/>
                <a:ext cx="6411926" cy="1156086"/>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6000" i="1">
                          <a:solidFill>
                            <a:srgbClr val="7030A0"/>
                          </a:solidFill>
                          <a:latin typeface="Cambria Math" panose="02040503050406030204" pitchFamily="18" charset="0"/>
                        </a:rPr>
                        <m:t>𝒯</m:t>
                      </m:r>
                      <m:r>
                        <a:rPr lang="en-CA" sz="6000" i="1">
                          <a:latin typeface="Cambria Math" panose="02040503050406030204" pitchFamily="18" charset="0"/>
                        </a:rPr>
                        <m:t>=</m:t>
                      </m:r>
                      <m:sSup>
                        <m:sSupPr>
                          <m:ctrlPr>
                            <a:rPr lang="en-CA" sz="6000" i="1">
                              <a:solidFill>
                                <a:srgbClr val="0070C0"/>
                              </a:solidFill>
                              <a:latin typeface="Cambria Math" panose="02040503050406030204" pitchFamily="18" charset="0"/>
                            </a:rPr>
                          </m:ctrlPr>
                        </m:sSupPr>
                        <m:e>
                          <m:r>
                            <a:rPr lang="en-CA" sz="6000" i="1">
                              <a:solidFill>
                                <a:srgbClr val="0070C0"/>
                              </a:solidFill>
                              <a:latin typeface="Cambria Math" panose="02040503050406030204" pitchFamily="18" charset="0"/>
                            </a:rPr>
                            <m:t>𝑇</m:t>
                          </m:r>
                        </m:e>
                        <m:sup>
                          <m:r>
                            <a:rPr lang="en-CA" sz="6000" i="1">
                              <a:solidFill>
                                <a:srgbClr val="0070C0"/>
                              </a:solidFill>
                              <a:latin typeface="Cambria Math" panose="02040503050406030204" pitchFamily="18" charset="0"/>
                            </a:rPr>
                            <m:t>𝜇𝜈</m:t>
                          </m:r>
                        </m:sup>
                      </m:sSup>
                      <m:d>
                        <m:dPr>
                          <m:ctrlPr>
                            <a:rPr lang="en-CA" sz="6000" b="0" i="1" smtClean="0">
                              <a:solidFill>
                                <a:schemeClr val="tx1"/>
                              </a:solidFill>
                              <a:latin typeface="Cambria Math" panose="02040503050406030204" pitchFamily="18" charset="0"/>
                            </a:rPr>
                          </m:ctrlPr>
                        </m:dPr>
                        <m:e>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𝜇</m:t>
                                  </m:r>
                                </m:sub>
                              </m:sSub>
                            </m:e>
                          </m:acc>
                          <m:r>
                            <a:rPr lang="en-CA" sz="6000" b="0" i="1" smtClean="0">
                              <a:solidFill>
                                <a:schemeClr val="tx1"/>
                              </a:solidFill>
                              <a:latin typeface="Cambria Math" panose="02040503050406030204" pitchFamily="18" charset="0"/>
                            </a:rPr>
                            <m:t>⊗</m:t>
                          </m:r>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𝜈</m:t>
                                  </m:r>
                                </m:sub>
                              </m:sSub>
                            </m:e>
                          </m:acc>
                        </m:e>
                      </m:d>
                    </m:oMath>
                  </m:oMathPara>
                </a14:m>
                <a:endParaRPr lang="en-GB" sz="6000" dirty="0"/>
              </a:p>
            </p:txBody>
          </p:sp>
        </mc:Choice>
        <mc:Fallback xmlns="">
          <p:sp>
            <p:nvSpPr>
              <p:cNvPr id="23" name="TextBox 22">
                <a:extLst>
                  <a:ext uri="{FF2B5EF4-FFF2-40B4-BE49-F238E27FC236}">
                    <a16:creationId xmlns:a16="http://schemas.microsoft.com/office/drawing/2014/main" id="{CEFF91D2-469C-45B2-9CBA-459214F6C5E5}"/>
                  </a:ext>
                </a:extLst>
              </p:cNvPr>
              <p:cNvSpPr txBox="1">
                <a:spLocks noRot="1" noChangeAspect="1" noMove="1" noResize="1" noEditPoints="1" noAdjustHandles="1" noChangeArrowheads="1" noChangeShapeType="1" noTextEdit="1"/>
              </p:cNvSpPr>
              <p:nvPr/>
            </p:nvSpPr>
            <p:spPr>
              <a:xfrm>
                <a:off x="3558254" y="3229427"/>
                <a:ext cx="6411926" cy="1156086"/>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31C41AEE-9A81-47BA-919C-81F093EBF18F}"/>
                  </a:ext>
                </a:extLst>
              </p14:cNvPr>
              <p14:cNvContentPartPr/>
              <p14:nvPr>
                <p:extLst>
                  <p:ext uri="{42D2F446-02D8-4167-A562-619A0277C38B}">
                    <p15:isNarration xmlns:p15="http://schemas.microsoft.com/office/powerpoint/2012/main" val="1"/>
                  </p:ext>
                </p:extLst>
              </p14:nvPr>
            </p14:nvContentPartPr>
            <p14:xfrm>
              <a:off x="2241000" y="4086360"/>
              <a:ext cx="9515520" cy="2248560"/>
            </p14:xfrm>
          </p:contentPart>
        </mc:Choice>
        <mc:Fallback xmlns="">
          <p:pic>
            <p:nvPicPr>
              <p:cNvPr id="2" name="Ink 1">
                <a:extLst>
                  <a:ext uri="{FF2B5EF4-FFF2-40B4-BE49-F238E27FC236}">
                    <a16:creationId xmlns:a16="http://schemas.microsoft.com/office/drawing/2014/main" id="{31C41AEE-9A81-47BA-919C-81F093EBF18F}"/>
                  </a:ext>
                </a:extLst>
              </p:cNvPr>
              <p:cNvPicPr>
                <a:picLocks noGrp="1" noRot="1" noChangeAspect="1" noMove="1" noResize="1" noEditPoints="1" noAdjustHandles="1" noChangeArrowheads="1" noChangeShapeType="1"/>
              </p:cNvPicPr>
              <p:nvPr/>
            </p:nvPicPr>
            <p:blipFill>
              <a:blip r:embed="rId7"/>
              <a:stretch>
                <a:fillRect/>
              </a:stretch>
            </p:blipFill>
            <p:spPr>
              <a:xfrm>
                <a:off x="2231640" y="4077000"/>
                <a:ext cx="9534240" cy="2267280"/>
              </a:xfrm>
              <a:prstGeom prst="rect">
                <a:avLst/>
              </a:prstGeom>
            </p:spPr>
          </p:pic>
        </mc:Fallback>
      </mc:AlternateContent>
    </p:spTree>
    <p:custDataLst>
      <p:tags r:id="rId1"/>
    </p:custDataLst>
    <p:extLst>
      <p:ext uri="{BB962C8B-B14F-4D97-AF65-F5344CB8AC3E}">
        <p14:creationId xmlns:p14="http://schemas.microsoft.com/office/powerpoint/2010/main" val="2943010329"/>
      </p:ext>
    </p:extLst>
  </p:cSld>
  <p:clrMapOvr>
    <a:masterClrMapping/>
  </p:clrMapOvr>
  <mc:AlternateContent xmlns:mc="http://schemas.openxmlformats.org/markup-compatibility/2006" xmlns:p14="http://schemas.microsoft.com/office/powerpoint/2010/main">
    <mc:Choice Requires="p14">
      <p:transition spd="slow" p14:dur="2000" advTm="21764"/>
    </mc:Choice>
    <mc:Fallback xmlns="">
      <p:transition spd="slow" advTm="21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15"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5D3618-4E12-469A-A283-884E45DACDB8}"/>
                  </a:ext>
                </a:extLst>
              </p:cNvPr>
              <p:cNvSpPr txBox="1"/>
              <p:nvPr/>
            </p:nvSpPr>
            <p:spPr>
              <a:xfrm>
                <a:off x="593967" y="0"/>
                <a:ext cx="7278467" cy="1105687"/>
              </a:xfrm>
              <a:prstGeom prst="rect">
                <a:avLst/>
              </a:prstGeom>
              <a:noFill/>
            </p:spPr>
            <p:txBody>
              <a:bodyPr wrap="none" rtlCol="0">
                <a:spAutoFit/>
              </a:bodyPr>
              <a:lstStyle/>
              <a:p>
                <a:pPr algn="ctr"/>
                <a14:m>
                  <m:oMath xmlns:m="http://schemas.openxmlformats.org/officeDocument/2006/math">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𝑇</m:t>
                        </m:r>
                      </m:e>
                      <m:sup>
                        <m:r>
                          <a:rPr lang="en-CA" sz="4400" b="0" i="1" smtClean="0">
                            <a:solidFill>
                              <a:srgbClr val="0070C0"/>
                            </a:solidFill>
                            <a:latin typeface="Cambria Math" panose="02040503050406030204" pitchFamily="18" charset="0"/>
                          </a:rPr>
                          <m:t>𝜇𝜈</m:t>
                        </m:r>
                      </m:sup>
                    </m:sSup>
                    <m:r>
                      <a:rPr lang="en-CA" sz="4400" i="1">
                        <a:latin typeface="Cambria Math" panose="02040503050406030204" pitchFamily="18" charset="0"/>
                      </a:rPr>
                      <m:t>=</m:t>
                    </m:r>
                    <m:d>
                      <m:dPr>
                        <m:ctrlPr>
                          <a:rPr lang="en-CA" sz="4400" i="1" smtClean="0">
                            <a:latin typeface="Cambria Math" panose="02040503050406030204" pitchFamily="18" charset="0"/>
                          </a:rPr>
                        </m:ctrlPr>
                      </m:dPr>
                      <m:e>
                        <m:r>
                          <a:rPr lang="en-CA" sz="4400" i="1">
                            <a:solidFill>
                              <a:srgbClr val="FF3399"/>
                            </a:solidFill>
                            <a:latin typeface="Cambria Math" panose="02040503050406030204" pitchFamily="18" charset="0"/>
                          </a:rPr>
                          <m:t>𝜌</m:t>
                        </m:r>
                        <m:r>
                          <a:rPr lang="en-CA" sz="4400" i="1">
                            <a:latin typeface="Cambria Math" panose="02040503050406030204" pitchFamily="18" charset="0"/>
                          </a:rPr>
                          <m:t>+</m:t>
                        </m:r>
                        <m:f>
                          <m:fPr>
                            <m:ctrlPr>
                              <a:rPr lang="en-CA" sz="4400" i="1">
                                <a:latin typeface="Cambria Math" panose="02040503050406030204" pitchFamily="18" charset="0"/>
                              </a:rPr>
                            </m:ctrlPr>
                          </m:fPr>
                          <m:num>
                            <m:r>
                              <a:rPr lang="en-CA" sz="4400" i="1">
                                <a:solidFill>
                                  <a:srgbClr val="00B050"/>
                                </a:solidFill>
                                <a:latin typeface="Cambria Math" panose="02040503050406030204" pitchFamily="18" charset="0"/>
                              </a:rPr>
                              <m:t>𝑝</m:t>
                            </m:r>
                          </m:num>
                          <m:den>
                            <m:sSup>
                              <m:sSupPr>
                                <m:ctrlPr>
                                  <a:rPr lang="en-CA" sz="4400" i="1">
                                    <a:latin typeface="Cambria Math" panose="02040503050406030204" pitchFamily="18" charset="0"/>
                                  </a:rPr>
                                </m:ctrlPr>
                              </m:sSupPr>
                              <m:e>
                                <m:r>
                                  <a:rPr lang="en-CA" sz="4400" i="1">
                                    <a:latin typeface="Cambria Math" panose="02040503050406030204" pitchFamily="18" charset="0"/>
                                  </a:rPr>
                                  <m:t>𝑐</m:t>
                                </m:r>
                              </m:e>
                              <m:sup>
                                <m:r>
                                  <a:rPr lang="en-CA" sz="4400" i="1">
                                    <a:latin typeface="Cambria Math" panose="02040503050406030204" pitchFamily="18" charset="0"/>
                                  </a:rPr>
                                  <m:t>2</m:t>
                                </m:r>
                              </m:sup>
                            </m:sSup>
                          </m:den>
                        </m:f>
                      </m:e>
                    </m:d>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𝜇</m:t>
                        </m:r>
                      </m:sup>
                    </m:sSup>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𝜈</m:t>
                        </m:r>
                      </m:sup>
                    </m:sSup>
                    <m:r>
                      <a:rPr lang="en-CA" sz="4400" i="1">
                        <a:latin typeface="Cambria Math" panose="02040503050406030204" pitchFamily="18" charset="0"/>
                      </a:rPr>
                      <m:t>−</m:t>
                    </m:r>
                    <m:r>
                      <a:rPr lang="en-GB" sz="4400" i="1" dirty="0">
                        <a:solidFill>
                          <a:srgbClr val="00B050"/>
                        </a:solidFill>
                        <a:latin typeface="Cambria Math" panose="02040503050406030204" pitchFamily="18" charset="0"/>
                      </a:rPr>
                      <m:t>𝑝</m:t>
                    </m:r>
                    <m:sSup>
                      <m:sSupPr>
                        <m:ctrlPr>
                          <a:rPr lang="en-CA" sz="4400" b="0" i="1" dirty="0" smtClean="0">
                            <a:solidFill>
                              <a:srgbClr val="002060"/>
                            </a:solidFill>
                            <a:latin typeface="Cambria Math" panose="02040503050406030204" pitchFamily="18" charset="0"/>
                          </a:rPr>
                        </m:ctrlPr>
                      </m:sSupPr>
                      <m:e>
                        <m:r>
                          <a:rPr lang="en-CA" sz="4400" b="0" i="1" smtClean="0">
                            <a:solidFill>
                              <a:srgbClr val="002060"/>
                            </a:solidFill>
                            <a:latin typeface="Cambria Math" panose="02040503050406030204" pitchFamily="18" charset="0"/>
                          </a:rPr>
                          <m:t>𝑔</m:t>
                        </m:r>
                      </m:e>
                      <m:sup>
                        <m:r>
                          <a:rPr lang="en-CA" sz="4400" b="0" i="1" smtClean="0">
                            <a:solidFill>
                              <a:srgbClr val="002060"/>
                            </a:solidFill>
                            <a:latin typeface="Cambria Math" panose="02040503050406030204" pitchFamily="18" charset="0"/>
                          </a:rPr>
                          <m:t>𝜇𝜈</m:t>
                        </m:r>
                      </m:sup>
                    </m:sSup>
                  </m:oMath>
                </a14:m>
                <a:r>
                  <a:rPr lang="en-GB" sz="4400" dirty="0"/>
                  <a:t> </a:t>
                </a:r>
              </a:p>
            </p:txBody>
          </p:sp>
        </mc:Choice>
        <mc:Fallback xmlns="">
          <p:sp>
            <p:nvSpPr>
              <p:cNvPr id="4" name="TextBox 3">
                <a:extLst>
                  <a:ext uri="{FF2B5EF4-FFF2-40B4-BE49-F238E27FC236}">
                    <a16:creationId xmlns:a16="http://schemas.microsoft.com/office/drawing/2014/main" id="{635D3618-4E12-469A-A283-884E45DACDB8}"/>
                  </a:ext>
                </a:extLst>
              </p:cNvPr>
              <p:cNvSpPr txBox="1">
                <a:spLocks noRot="1" noChangeAspect="1" noMove="1" noResize="1" noEditPoints="1" noAdjustHandles="1" noChangeArrowheads="1" noChangeShapeType="1" noTextEdit="1"/>
              </p:cNvSpPr>
              <p:nvPr/>
            </p:nvSpPr>
            <p:spPr>
              <a:xfrm>
                <a:off x="593967" y="0"/>
                <a:ext cx="7278467" cy="110568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A7E573-BE3E-4337-BB63-B644240B8D9D}"/>
                  </a:ext>
                </a:extLst>
              </p:cNvPr>
              <p:cNvSpPr txBox="1"/>
              <p:nvPr/>
            </p:nvSpPr>
            <p:spPr>
              <a:xfrm>
                <a:off x="593967" y="1105687"/>
                <a:ext cx="9023624" cy="2835392"/>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sSubSup>
                        <m:sSubSupPr>
                          <m:ctrlPr>
                            <a:rPr lang="en-CA" sz="4400" b="0" i="1" smtClean="0">
                              <a:solidFill>
                                <a:srgbClr val="0070C0"/>
                              </a:solidFill>
                              <a:latin typeface="Cambria Math" panose="02040503050406030204" pitchFamily="18" charset="0"/>
                            </a:rPr>
                          </m:ctrlPr>
                        </m:sSubSupPr>
                        <m:e>
                          <m:r>
                            <a:rPr lang="en-CA" sz="4400" b="0" i="1" smtClean="0">
                              <a:solidFill>
                                <a:srgbClr val="0070C0"/>
                              </a:solidFill>
                              <a:latin typeface="Cambria Math" panose="02040503050406030204" pitchFamily="18" charset="0"/>
                            </a:rPr>
                            <m:t>𝑇</m:t>
                          </m:r>
                        </m:e>
                        <m:sub>
                          <m:r>
                            <a:rPr lang="en-CA" sz="4400" b="0" i="1" smtClean="0">
                              <a:solidFill>
                                <a:srgbClr val="0070C0"/>
                              </a:solidFill>
                              <a:latin typeface="Cambria Math" panose="02040503050406030204" pitchFamily="18" charset="0"/>
                            </a:rPr>
                            <m:t>   </m:t>
                          </m:r>
                          <m:r>
                            <a:rPr lang="en-CA" sz="4400" b="0" i="1" smtClean="0">
                              <a:solidFill>
                                <a:srgbClr val="0070C0"/>
                              </a:solidFill>
                              <a:latin typeface="Cambria Math" panose="02040503050406030204" pitchFamily="18" charset="0"/>
                            </a:rPr>
                            <m:t>𝜈</m:t>
                          </m:r>
                        </m:sub>
                        <m:sup>
                          <m:r>
                            <a:rPr lang="en-CA" sz="4400" b="0" i="1" smtClean="0">
                              <a:solidFill>
                                <a:srgbClr val="0070C0"/>
                              </a:solidFill>
                              <a:latin typeface="Cambria Math" panose="02040503050406030204" pitchFamily="18" charset="0"/>
                            </a:rPr>
                            <m:t>𝜇</m:t>
                          </m:r>
                        </m:sup>
                      </m:sSubSup>
                      <m:r>
                        <a:rPr lang="en-CA" sz="4400" i="1">
                          <a:latin typeface="Cambria Math" panose="02040503050406030204" pitchFamily="18" charset="0"/>
                        </a:rPr>
                        <m:t>=</m:t>
                      </m:r>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𝑇</m:t>
                          </m:r>
                        </m:e>
                        <m:sup>
                          <m:r>
                            <a:rPr lang="en-CA" sz="4400" b="0" i="1" smtClean="0">
                              <a:solidFill>
                                <a:srgbClr val="0070C0"/>
                              </a:solidFill>
                              <a:latin typeface="Cambria Math" panose="02040503050406030204" pitchFamily="18" charset="0"/>
                            </a:rPr>
                            <m:t>𝜇𝛼</m:t>
                          </m:r>
                        </m:sup>
                      </m:sSup>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𝑔</m:t>
                          </m:r>
                        </m:e>
                        <m:sub>
                          <m:r>
                            <a:rPr lang="en-CA" sz="4400" b="0" i="1" smtClean="0">
                              <a:solidFill>
                                <a:srgbClr val="0070C0"/>
                              </a:solidFill>
                              <a:latin typeface="Cambria Math" panose="02040503050406030204" pitchFamily="18" charset="0"/>
                            </a:rPr>
                            <m:t>𝛼𝜈</m:t>
                          </m:r>
                        </m:sub>
                      </m:sSub>
                    </m:oMath>
                  </m:oMathPara>
                </a14:m>
                <a:endParaRPr lang="en-CA" sz="4400" i="1" dirty="0">
                  <a:latin typeface="Cambria Math" panose="02040503050406030204" pitchFamily="18" charset="0"/>
                </a:endParaRPr>
              </a:p>
              <a:p>
                <a14:m>
                  <m:oMath xmlns:m="http://schemas.openxmlformats.org/officeDocument/2006/math">
                    <m:sSubSup>
                      <m:sSubSupPr>
                        <m:ctrlPr>
                          <a:rPr lang="en-CA" sz="4400" i="1" smtClean="0">
                            <a:solidFill>
                              <a:schemeClr val="bg1"/>
                            </a:solidFill>
                            <a:latin typeface="Cambria Math" panose="02040503050406030204" pitchFamily="18" charset="0"/>
                          </a:rPr>
                        </m:ctrlPr>
                      </m:sSubSupPr>
                      <m:e>
                        <m:r>
                          <a:rPr lang="en-CA" sz="4400" i="1">
                            <a:solidFill>
                              <a:schemeClr val="bg1"/>
                            </a:solidFill>
                            <a:latin typeface="Cambria Math" panose="02040503050406030204" pitchFamily="18" charset="0"/>
                          </a:rPr>
                          <m:t>𝑇</m:t>
                        </m:r>
                      </m:e>
                      <m:sub>
                        <m:r>
                          <a:rPr lang="en-CA" sz="4400" i="1">
                            <a:solidFill>
                              <a:schemeClr val="bg1"/>
                            </a:solidFill>
                            <a:latin typeface="Cambria Math" panose="02040503050406030204" pitchFamily="18" charset="0"/>
                          </a:rPr>
                          <m:t>   </m:t>
                        </m:r>
                        <m:r>
                          <a:rPr lang="en-CA" sz="4400" i="1">
                            <a:solidFill>
                              <a:schemeClr val="bg1"/>
                            </a:solidFill>
                            <a:latin typeface="Cambria Math" panose="02040503050406030204" pitchFamily="18" charset="0"/>
                          </a:rPr>
                          <m:t>𝜈</m:t>
                        </m:r>
                      </m:sub>
                      <m:sup>
                        <m:r>
                          <a:rPr lang="en-CA" sz="4400" i="1">
                            <a:solidFill>
                              <a:schemeClr val="bg1"/>
                            </a:solidFill>
                            <a:latin typeface="Cambria Math" panose="02040503050406030204" pitchFamily="18" charset="0"/>
                          </a:rPr>
                          <m:t>𝜇</m:t>
                        </m:r>
                      </m:sup>
                    </m:sSubSup>
                    <m:r>
                      <a:rPr lang="en-CA" sz="4400" i="1">
                        <a:latin typeface="Cambria Math" panose="02040503050406030204" pitchFamily="18" charset="0"/>
                      </a:rPr>
                      <m:t>=</m:t>
                    </m:r>
                    <m:d>
                      <m:dPr>
                        <m:ctrlPr>
                          <a:rPr lang="en-CA" sz="4400" i="1" smtClean="0">
                            <a:latin typeface="Cambria Math" panose="02040503050406030204" pitchFamily="18" charset="0"/>
                          </a:rPr>
                        </m:ctrlPr>
                      </m:dPr>
                      <m:e>
                        <m:r>
                          <a:rPr lang="en-CA" sz="4400" i="1">
                            <a:solidFill>
                              <a:srgbClr val="FF3399"/>
                            </a:solidFill>
                            <a:latin typeface="Cambria Math" panose="02040503050406030204" pitchFamily="18" charset="0"/>
                          </a:rPr>
                          <m:t>𝜌</m:t>
                        </m:r>
                        <m:r>
                          <a:rPr lang="en-CA" sz="4400" i="1">
                            <a:latin typeface="Cambria Math" panose="02040503050406030204" pitchFamily="18" charset="0"/>
                          </a:rPr>
                          <m:t>+</m:t>
                        </m:r>
                        <m:f>
                          <m:fPr>
                            <m:ctrlPr>
                              <a:rPr lang="en-CA" sz="4400" i="1">
                                <a:latin typeface="Cambria Math" panose="02040503050406030204" pitchFamily="18" charset="0"/>
                              </a:rPr>
                            </m:ctrlPr>
                          </m:fPr>
                          <m:num>
                            <m:r>
                              <a:rPr lang="en-CA" sz="4400" i="1">
                                <a:solidFill>
                                  <a:srgbClr val="00B050"/>
                                </a:solidFill>
                                <a:latin typeface="Cambria Math" panose="02040503050406030204" pitchFamily="18" charset="0"/>
                              </a:rPr>
                              <m:t>𝑝</m:t>
                            </m:r>
                          </m:num>
                          <m:den>
                            <m:sSup>
                              <m:sSupPr>
                                <m:ctrlPr>
                                  <a:rPr lang="en-CA" sz="4400" i="1">
                                    <a:latin typeface="Cambria Math" panose="02040503050406030204" pitchFamily="18" charset="0"/>
                                  </a:rPr>
                                </m:ctrlPr>
                              </m:sSupPr>
                              <m:e>
                                <m:r>
                                  <a:rPr lang="en-CA" sz="4400" i="1">
                                    <a:latin typeface="Cambria Math" panose="02040503050406030204" pitchFamily="18" charset="0"/>
                                  </a:rPr>
                                  <m:t>𝑐</m:t>
                                </m:r>
                              </m:e>
                              <m:sup>
                                <m:r>
                                  <a:rPr lang="en-CA" sz="4400" i="1">
                                    <a:latin typeface="Cambria Math" panose="02040503050406030204" pitchFamily="18" charset="0"/>
                                  </a:rPr>
                                  <m:t>2</m:t>
                                </m:r>
                              </m:sup>
                            </m:sSup>
                          </m:den>
                        </m:f>
                      </m:e>
                    </m:d>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𝜇</m:t>
                        </m:r>
                      </m:sup>
                    </m:sSup>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𝛼</m:t>
                        </m:r>
                      </m:sup>
                    </m:sSup>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𝑔</m:t>
                        </m:r>
                      </m:e>
                      <m:sub>
                        <m:r>
                          <a:rPr lang="en-CA" sz="4400" i="1">
                            <a:solidFill>
                              <a:srgbClr val="0070C0"/>
                            </a:solidFill>
                            <a:latin typeface="Cambria Math" panose="02040503050406030204" pitchFamily="18" charset="0"/>
                          </a:rPr>
                          <m:t>𝛼𝜈</m:t>
                        </m:r>
                      </m:sub>
                    </m:sSub>
                    <m:r>
                      <a:rPr lang="en-CA" sz="4400" i="1">
                        <a:latin typeface="Cambria Math" panose="02040503050406030204" pitchFamily="18" charset="0"/>
                      </a:rPr>
                      <m:t>−</m:t>
                    </m:r>
                    <m:r>
                      <a:rPr lang="en-GB" sz="4400" i="1" dirty="0">
                        <a:solidFill>
                          <a:srgbClr val="00B050"/>
                        </a:solidFill>
                        <a:latin typeface="Cambria Math" panose="02040503050406030204" pitchFamily="18" charset="0"/>
                      </a:rPr>
                      <m:t>𝑝</m:t>
                    </m:r>
                    <m:sSup>
                      <m:sSupPr>
                        <m:ctrlPr>
                          <a:rPr lang="en-CA" sz="4400" b="0" i="1" dirty="0" smtClean="0">
                            <a:solidFill>
                              <a:srgbClr val="002060"/>
                            </a:solidFill>
                            <a:latin typeface="Cambria Math" panose="02040503050406030204" pitchFamily="18" charset="0"/>
                          </a:rPr>
                        </m:ctrlPr>
                      </m:sSupPr>
                      <m:e>
                        <m:r>
                          <a:rPr lang="en-CA" sz="4400" b="0" i="1" smtClean="0">
                            <a:solidFill>
                              <a:srgbClr val="002060"/>
                            </a:solidFill>
                            <a:latin typeface="Cambria Math" panose="02040503050406030204" pitchFamily="18" charset="0"/>
                          </a:rPr>
                          <m:t>𝑔</m:t>
                        </m:r>
                      </m:e>
                      <m:sup>
                        <m:r>
                          <a:rPr lang="en-CA" sz="4400" b="0" i="1" smtClean="0">
                            <a:solidFill>
                              <a:srgbClr val="002060"/>
                            </a:solidFill>
                            <a:latin typeface="Cambria Math" panose="02040503050406030204" pitchFamily="18" charset="0"/>
                          </a:rPr>
                          <m:t>𝜇𝛼</m:t>
                        </m:r>
                      </m:sup>
                    </m:sSup>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𝑔</m:t>
                        </m:r>
                      </m:e>
                      <m:sub>
                        <m:r>
                          <a:rPr lang="en-CA" sz="4400" i="1">
                            <a:solidFill>
                              <a:srgbClr val="0070C0"/>
                            </a:solidFill>
                            <a:latin typeface="Cambria Math" panose="02040503050406030204" pitchFamily="18" charset="0"/>
                          </a:rPr>
                          <m:t>𝛼𝜈</m:t>
                        </m:r>
                      </m:sub>
                    </m:sSub>
                  </m:oMath>
                </a14:m>
                <a:r>
                  <a:rPr lang="en-GB" sz="4400" dirty="0"/>
                  <a:t> </a:t>
                </a:r>
              </a:p>
              <a:p>
                <a14:m>
                  <m:oMath xmlns:m="http://schemas.openxmlformats.org/officeDocument/2006/math">
                    <m:sSubSup>
                      <m:sSubSupPr>
                        <m:ctrlPr>
                          <a:rPr lang="en-CA" sz="4400" i="1">
                            <a:solidFill>
                              <a:schemeClr val="bg1"/>
                            </a:solidFill>
                            <a:latin typeface="Cambria Math" panose="02040503050406030204" pitchFamily="18" charset="0"/>
                          </a:rPr>
                        </m:ctrlPr>
                      </m:sSubSupPr>
                      <m:e>
                        <m:r>
                          <a:rPr lang="en-CA" sz="4400" i="1">
                            <a:solidFill>
                              <a:schemeClr val="bg1"/>
                            </a:solidFill>
                            <a:latin typeface="Cambria Math" panose="02040503050406030204" pitchFamily="18" charset="0"/>
                          </a:rPr>
                          <m:t>𝑇</m:t>
                        </m:r>
                      </m:e>
                      <m:sub>
                        <m:r>
                          <a:rPr lang="en-CA" sz="4400" i="1">
                            <a:solidFill>
                              <a:schemeClr val="bg1"/>
                            </a:solidFill>
                            <a:latin typeface="Cambria Math" panose="02040503050406030204" pitchFamily="18" charset="0"/>
                          </a:rPr>
                          <m:t>   </m:t>
                        </m:r>
                        <m:r>
                          <a:rPr lang="en-CA" sz="4400" i="1">
                            <a:solidFill>
                              <a:schemeClr val="bg1"/>
                            </a:solidFill>
                            <a:latin typeface="Cambria Math" panose="02040503050406030204" pitchFamily="18" charset="0"/>
                          </a:rPr>
                          <m:t>𝜈</m:t>
                        </m:r>
                      </m:sub>
                      <m:sup>
                        <m:r>
                          <a:rPr lang="en-CA" sz="4400" i="1">
                            <a:solidFill>
                              <a:schemeClr val="bg1"/>
                            </a:solidFill>
                            <a:latin typeface="Cambria Math" panose="02040503050406030204" pitchFamily="18" charset="0"/>
                          </a:rPr>
                          <m:t>𝜇</m:t>
                        </m:r>
                      </m:sup>
                    </m:sSubSup>
                    <m:r>
                      <a:rPr lang="en-CA" sz="4400" i="1">
                        <a:latin typeface="Cambria Math" panose="02040503050406030204" pitchFamily="18" charset="0"/>
                      </a:rPr>
                      <m:t>=</m:t>
                    </m:r>
                    <m:d>
                      <m:dPr>
                        <m:ctrlPr>
                          <a:rPr lang="en-CA" sz="4400" i="1">
                            <a:latin typeface="Cambria Math" panose="02040503050406030204" pitchFamily="18" charset="0"/>
                          </a:rPr>
                        </m:ctrlPr>
                      </m:dPr>
                      <m:e>
                        <m:r>
                          <a:rPr lang="en-CA" sz="4400" i="1">
                            <a:solidFill>
                              <a:srgbClr val="FF3399"/>
                            </a:solidFill>
                            <a:latin typeface="Cambria Math" panose="02040503050406030204" pitchFamily="18" charset="0"/>
                          </a:rPr>
                          <m:t>𝜌</m:t>
                        </m:r>
                        <m:r>
                          <a:rPr lang="en-CA" sz="4400" i="1">
                            <a:latin typeface="Cambria Math" panose="02040503050406030204" pitchFamily="18" charset="0"/>
                          </a:rPr>
                          <m:t>+</m:t>
                        </m:r>
                        <m:f>
                          <m:fPr>
                            <m:ctrlPr>
                              <a:rPr lang="en-CA" sz="4400" i="1">
                                <a:latin typeface="Cambria Math" panose="02040503050406030204" pitchFamily="18" charset="0"/>
                              </a:rPr>
                            </m:ctrlPr>
                          </m:fPr>
                          <m:num>
                            <m:r>
                              <a:rPr lang="en-CA" sz="4400" i="1">
                                <a:solidFill>
                                  <a:srgbClr val="00B050"/>
                                </a:solidFill>
                                <a:latin typeface="Cambria Math" panose="02040503050406030204" pitchFamily="18" charset="0"/>
                              </a:rPr>
                              <m:t>𝑝</m:t>
                            </m:r>
                          </m:num>
                          <m:den>
                            <m:sSup>
                              <m:sSupPr>
                                <m:ctrlPr>
                                  <a:rPr lang="en-CA" sz="4400" i="1">
                                    <a:latin typeface="Cambria Math" panose="02040503050406030204" pitchFamily="18" charset="0"/>
                                  </a:rPr>
                                </m:ctrlPr>
                              </m:sSupPr>
                              <m:e>
                                <m:r>
                                  <a:rPr lang="en-CA" sz="4400" i="1">
                                    <a:latin typeface="Cambria Math" panose="02040503050406030204" pitchFamily="18" charset="0"/>
                                  </a:rPr>
                                  <m:t>𝑐</m:t>
                                </m:r>
                              </m:e>
                              <m:sup>
                                <m:r>
                                  <a:rPr lang="en-CA" sz="4400" i="1">
                                    <a:latin typeface="Cambria Math" panose="02040503050406030204" pitchFamily="18" charset="0"/>
                                  </a:rPr>
                                  <m:t>2</m:t>
                                </m:r>
                              </m:sup>
                            </m:sSup>
                          </m:den>
                        </m:f>
                      </m:e>
                    </m:d>
                    <m:sSup>
                      <m:sSupPr>
                        <m:ctrlPr>
                          <a:rPr lang="en-CA" sz="4400" i="1">
                            <a:solidFill>
                              <a:srgbClr val="0070C0"/>
                            </a:solidFill>
                            <a:latin typeface="Cambria Math" panose="02040503050406030204" pitchFamily="18" charset="0"/>
                          </a:rPr>
                        </m:ctrlPr>
                      </m:sSupPr>
                      <m:e>
                        <m:r>
                          <a:rPr lang="en-CA" sz="4400" i="1">
                            <a:solidFill>
                              <a:srgbClr val="0070C0"/>
                            </a:solidFill>
                            <a:latin typeface="Cambria Math" panose="02040503050406030204" pitchFamily="18" charset="0"/>
                          </a:rPr>
                          <m:t>𝑈</m:t>
                        </m:r>
                      </m:e>
                      <m:sup>
                        <m:r>
                          <a:rPr lang="en-CA" sz="4400" i="1">
                            <a:solidFill>
                              <a:srgbClr val="0070C0"/>
                            </a:solidFill>
                            <a:latin typeface="Cambria Math" panose="02040503050406030204" pitchFamily="18" charset="0"/>
                          </a:rPr>
                          <m:t>𝜇</m:t>
                        </m:r>
                      </m:sup>
                    </m:sSup>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𝑈</m:t>
                        </m:r>
                      </m:e>
                      <m:sub>
                        <m:r>
                          <a:rPr lang="en-CA" sz="4400" b="0" i="1" smtClean="0">
                            <a:solidFill>
                              <a:srgbClr val="0070C0"/>
                            </a:solidFill>
                            <a:latin typeface="Cambria Math" panose="02040503050406030204" pitchFamily="18" charset="0"/>
                          </a:rPr>
                          <m:t>𝜈</m:t>
                        </m:r>
                      </m:sub>
                    </m:sSub>
                    <m:r>
                      <a:rPr lang="en-CA" sz="4400" i="1">
                        <a:latin typeface="Cambria Math" panose="02040503050406030204" pitchFamily="18" charset="0"/>
                      </a:rPr>
                      <m:t>−</m:t>
                    </m:r>
                    <m:r>
                      <a:rPr lang="en-GB" sz="4400" i="1" dirty="0">
                        <a:solidFill>
                          <a:srgbClr val="00B050"/>
                        </a:solidFill>
                        <a:latin typeface="Cambria Math" panose="02040503050406030204" pitchFamily="18" charset="0"/>
                      </a:rPr>
                      <m:t>𝑝</m:t>
                    </m:r>
                    <m:sSubSup>
                      <m:sSubSupPr>
                        <m:ctrlPr>
                          <a:rPr lang="en-CA" sz="4400" b="0" i="1" dirty="0" smtClean="0">
                            <a:solidFill>
                              <a:schemeClr val="tx1"/>
                            </a:solidFill>
                            <a:latin typeface="Cambria Math" panose="02040503050406030204" pitchFamily="18" charset="0"/>
                          </a:rPr>
                        </m:ctrlPr>
                      </m:sSubSupPr>
                      <m:e>
                        <m:r>
                          <a:rPr lang="en-CA" sz="4400" b="0" i="1" dirty="0" smtClean="0">
                            <a:solidFill>
                              <a:schemeClr val="tx1"/>
                            </a:solidFill>
                            <a:latin typeface="Cambria Math" panose="02040503050406030204" pitchFamily="18" charset="0"/>
                          </a:rPr>
                          <m:t>𝛿</m:t>
                        </m:r>
                      </m:e>
                      <m:sub>
                        <m:r>
                          <a:rPr lang="en-CA" sz="4400" b="0" i="1" dirty="0" smtClean="0">
                            <a:solidFill>
                              <a:schemeClr val="tx1"/>
                            </a:solidFill>
                            <a:latin typeface="Cambria Math" panose="02040503050406030204" pitchFamily="18" charset="0"/>
                          </a:rPr>
                          <m:t>   </m:t>
                        </m:r>
                        <m:r>
                          <a:rPr lang="en-CA" sz="4400" b="0" i="1" dirty="0" smtClean="0">
                            <a:solidFill>
                              <a:schemeClr val="tx1"/>
                            </a:solidFill>
                            <a:latin typeface="Cambria Math" panose="02040503050406030204" pitchFamily="18" charset="0"/>
                          </a:rPr>
                          <m:t>𝜈</m:t>
                        </m:r>
                      </m:sub>
                      <m:sup>
                        <m:r>
                          <a:rPr lang="en-CA" sz="4400" b="0" i="1" dirty="0" smtClean="0">
                            <a:solidFill>
                              <a:schemeClr val="tx1"/>
                            </a:solidFill>
                            <a:latin typeface="Cambria Math" panose="02040503050406030204" pitchFamily="18" charset="0"/>
                          </a:rPr>
                          <m:t>𝜇</m:t>
                        </m:r>
                      </m:sup>
                    </m:sSubSup>
                  </m:oMath>
                </a14:m>
                <a:r>
                  <a:rPr lang="en-GB" sz="4400" dirty="0"/>
                  <a:t> </a:t>
                </a:r>
              </a:p>
            </p:txBody>
          </p:sp>
        </mc:Choice>
        <mc:Fallback xmlns="">
          <p:sp>
            <p:nvSpPr>
              <p:cNvPr id="5" name="TextBox 4">
                <a:extLst>
                  <a:ext uri="{FF2B5EF4-FFF2-40B4-BE49-F238E27FC236}">
                    <a16:creationId xmlns:a16="http://schemas.microsoft.com/office/drawing/2014/main" id="{36A7E573-BE3E-4337-BB63-B644240B8D9D}"/>
                  </a:ext>
                </a:extLst>
              </p:cNvPr>
              <p:cNvSpPr txBox="1">
                <a:spLocks noRot="1" noChangeAspect="1" noMove="1" noResize="1" noEditPoints="1" noAdjustHandles="1" noChangeArrowheads="1" noChangeShapeType="1" noTextEdit="1"/>
              </p:cNvSpPr>
              <p:nvPr/>
            </p:nvSpPr>
            <p:spPr>
              <a:xfrm>
                <a:off x="593967" y="1105687"/>
                <a:ext cx="9023624" cy="283539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7B65D3-591B-4F3D-9276-E66CD53BB952}"/>
                  </a:ext>
                </a:extLst>
              </p:cNvPr>
              <p:cNvSpPr txBox="1"/>
              <p:nvPr/>
            </p:nvSpPr>
            <p:spPr>
              <a:xfrm>
                <a:off x="593967" y="3882961"/>
                <a:ext cx="8922892" cy="2994089"/>
              </a:xfrm>
              <a:prstGeom prst="rect">
                <a:avLst/>
              </a:prstGeom>
              <a:noFill/>
            </p:spPr>
            <p:txBody>
              <a:bodyPr wrap="none" rtlCol="0">
                <a:spAutoFit/>
              </a:bodyPr>
              <a:lstStyle/>
              <a:p>
                <a:pPr algn="ctr"/>
                <a14:m>
                  <m:oMathPara xmlns:m="http://schemas.openxmlformats.org/officeDocument/2006/math">
                    <m:oMathParaPr>
                      <m:jc m:val="left"/>
                    </m:oMathParaPr>
                    <m:oMath xmlns:m="http://schemas.openxmlformats.org/officeDocument/2006/math">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𝑇</m:t>
                          </m:r>
                        </m:e>
                        <m:sub>
                          <m:r>
                            <a:rPr lang="en-CA" sz="4400" b="0" i="1" smtClean="0">
                              <a:solidFill>
                                <a:srgbClr val="0070C0"/>
                              </a:solidFill>
                              <a:latin typeface="Cambria Math" panose="02040503050406030204" pitchFamily="18" charset="0"/>
                            </a:rPr>
                            <m:t>𝜇𝜈</m:t>
                          </m:r>
                        </m:sub>
                      </m:sSub>
                      <m:r>
                        <a:rPr lang="en-CA" sz="4400" i="1">
                          <a:latin typeface="Cambria Math" panose="02040503050406030204" pitchFamily="18" charset="0"/>
                        </a:rPr>
                        <m:t>=</m:t>
                      </m:r>
                      <m:sSubSup>
                        <m:sSubSupPr>
                          <m:ctrlPr>
                            <a:rPr lang="en-CA" sz="4400" i="1">
                              <a:solidFill>
                                <a:srgbClr val="0070C0"/>
                              </a:solidFill>
                              <a:latin typeface="Cambria Math" panose="02040503050406030204" pitchFamily="18" charset="0"/>
                            </a:rPr>
                          </m:ctrlPr>
                        </m:sSubSupPr>
                        <m:e>
                          <m:r>
                            <a:rPr lang="en-CA" sz="4400" i="1">
                              <a:solidFill>
                                <a:srgbClr val="0070C0"/>
                              </a:solidFill>
                              <a:latin typeface="Cambria Math" panose="02040503050406030204" pitchFamily="18" charset="0"/>
                            </a:rPr>
                            <m:t>𝑇</m:t>
                          </m:r>
                        </m:e>
                        <m:sub>
                          <m:r>
                            <a:rPr lang="en-CA" sz="4400" i="1">
                              <a:solidFill>
                                <a:srgbClr val="0070C0"/>
                              </a:solidFill>
                              <a:latin typeface="Cambria Math" panose="02040503050406030204" pitchFamily="18" charset="0"/>
                            </a:rPr>
                            <m:t>   </m:t>
                          </m:r>
                          <m:r>
                            <a:rPr lang="en-CA" sz="4400" i="1">
                              <a:solidFill>
                                <a:srgbClr val="0070C0"/>
                              </a:solidFill>
                              <a:latin typeface="Cambria Math" panose="02040503050406030204" pitchFamily="18" charset="0"/>
                            </a:rPr>
                            <m:t>𝜈</m:t>
                          </m:r>
                        </m:sub>
                        <m:sup>
                          <m:r>
                            <a:rPr lang="en-CA" sz="4400" b="0" i="1" smtClean="0">
                              <a:solidFill>
                                <a:srgbClr val="0070C0"/>
                              </a:solidFill>
                              <a:latin typeface="Cambria Math" panose="02040503050406030204" pitchFamily="18" charset="0"/>
                            </a:rPr>
                            <m:t>𝛽</m:t>
                          </m:r>
                        </m:sup>
                      </m:sSubSup>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𝑔</m:t>
                          </m:r>
                        </m:e>
                        <m:sub>
                          <m:r>
                            <a:rPr lang="en-CA" sz="4400" b="0" i="1" smtClean="0">
                              <a:solidFill>
                                <a:srgbClr val="0070C0"/>
                              </a:solidFill>
                              <a:latin typeface="Cambria Math" panose="02040503050406030204" pitchFamily="18" charset="0"/>
                            </a:rPr>
                            <m:t>𝛽𝜇</m:t>
                          </m:r>
                        </m:sub>
                      </m:sSub>
                    </m:oMath>
                  </m:oMathPara>
                </a14:m>
                <a:endParaRPr lang="en-CA" sz="4400" i="1" dirty="0">
                  <a:latin typeface="Cambria Math" panose="02040503050406030204" pitchFamily="18" charset="0"/>
                </a:endParaRPr>
              </a:p>
              <a:p>
                <a14:m>
                  <m:oMath xmlns:m="http://schemas.openxmlformats.org/officeDocument/2006/math">
                    <m:sSubSup>
                      <m:sSubSupPr>
                        <m:ctrlPr>
                          <a:rPr lang="en-CA" sz="4400" i="1" smtClean="0">
                            <a:solidFill>
                              <a:schemeClr val="bg1"/>
                            </a:solidFill>
                            <a:latin typeface="Cambria Math" panose="02040503050406030204" pitchFamily="18" charset="0"/>
                          </a:rPr>
                        </m:ctrlPr>
                      </m:sSubSupPr>
                      <m:e>
                        <m:r>
                          <a:rPr lang="en-CA" sz="4400" i="1">
                            <a:solidFill>
                              <a:schemeClr val="bg1"/>
                            </a:solidFill>
                            <a:latin typeface="Cambria Math" panose="02040503050406030204" pitchFamily="18" charset="0"/>
                          </a:rPr>
                          <m:t>𝑇</m:t>
                        </m:r>
                      </m:e>
                      <m:sub>
                        <m:r>
                          <a:rPr lang="en-CA" sz="4400" i="1">
                            <a:solidFill>
                              <a:schemeClr val="bg1"/>
                            </a:solidFill>
                            <a:latin typeface="Cambria Math" panose="02040503050406030204" pitchFamily="18" charset="0"/>
                          </a:rPr>
                          <m:t>   </m:t>
                        </m:r>
                        <m:r>
                          <a:rPr lang="en-CA" sz="4400" i="1">
                            <a:solidFill>
                              <a:schemeClr val="bg1"/>
                            </a:solidFill>
                            <a:latin typeface="Cambria Math" panose="02040503050406030204" pitchFamily="18" charset="0"/>
                          </a:rPr>
                          <m:t>𝜈</m:t>
                        </m:r>
                      </m:sub>
                      <m:sup>
                        <m:r>
                          <a:rPr lang="en-CA" sz="4400" i="1">
                            <a:solidFill>
                              <a:schemeClr val="bg1"/>
                            </a:solidFill>
                            <a:latin typeface="Cambria Math" panose="02040503050406030204" pitchFamily="18" charset="0"/>
                          </a:rPr>
                          <m:t>𝜇</m:t>
                        </m:r>
                      </m:sup>
                    </m:sSubSup>
                    <m:r>
                      <a:rPr lang="en-CA" sz="4400" i="1">
                        <a:latin typeface="Cambria Math" panose="02040503050406030204" pitchFamily="18" charset="0"/>
                      </a:rPr>
                      <m:t>=</m:t>
                    </m:r>
                    <m:d>
                      <m:dPr>
                        <m:ctrlPr>
                          <a:rPr lang="en-CA" sz="4400" i="1" smtClean="0">
                            <a:latin typeface="Cambria Math" panose="02040503050406030204" pitchFamily="18" charset="0"/>
                          </a:rPr>
                        </m:ctrlPr>
                      </m:dPr>
                      <m:e>
                        <m:r>
                          <a:rPr lang="en-CA" sz="4400" i="1">
                            <a:solidFill>
                              <a:srgbClr val="FF3399"/>
                            </a:solidFill>
                            <a:latin typeface="Cambria Math" panose="02040503050406030204" pitchFamily="18" charset="0"/>
                          </a:rPr>
                          <m:t>𝜌</m:t>
                        </m:r>
                        <m:r>
                          <a:rPr lang="en-CA" sz="4400" i="1">
                            <a:latin typeface="Cambria Math" panose="02040503050406030204" pitchFamily="18" charset="0"/>
                          </a:rPr>
                          <m:t>+</m:t>
                        </m:r>
                        <m:f>
                          <m:fPr>
                            <m:ctrlPr>
                              <a:rPr lang="en-CA" sz="4400" i="1">
                                <a:latin typeface="Cambria Math" panose="02040503050406030204" pitchFamily="18" charset="0"/>
                              </a:rPr>
                            </m:ctrlPr>
                          </m:fPr>
                          <m:num>
                            <m:r>
                              <a:rPr lang="en-CA" sz="4400" i="1">
                                <a:solidFill>
                                  <a:srgbClr val="00B050"/>
                                </a:solidFill>
                                <a:latin typeface="Cambria Math" panose="02040503050406030204" pitchFamily="18" charset="0"/>
                              </a:rPr>
                              <m:t>𝑝</m:t>
                            </m:r>
                          </m:num>
                          <m:den>
                            <m:sSup>
                              <m:sSupPr>
                                <m:ctrlPr>
                                  <a:rPr lang="en-CA" sz="4400" i="1">
                                    <a:latin typeface="Cambria Math" panose="02040503050406030204" pitchFamily="18" charset="0"/>
                                  </a:rPr>
                                </m:ctrlPr>
                              </m:sSupPr>
                              <m:e>
                                <m:r>
                                  <a:rPr lang="en-CA" sz="4400" i="1">
                                    <a:latin typeface="Cambria Math" panose="02040503050406030204" pitchFamily="18" charset="0"/>
                                  </a:rPr>
                                  <m:t>𝑐</m:t>
                                </m:r>
                              </m:e>
                              <m:sup>
                                <m:r>
                                  <a:rPr lang="en-CA" sz="4400" i="1">
                                    <a:latin typeface="Cambria Math" panose="02040503050406030204" pitchFamily="18" charset="0"/>
                                  </a:rPr>
                                  <m:t>2</m:t>
                                </m:r>
                              </m:sup>
                            </m:sSup>
                          </m:den>
                        </m:f>
                      </m:e>
                    </m:d>
                    <m:sSup>
                      <m:sSupPr>
                        <m:ctrlPr>
                          <a:rPr lang="en-CA" sz="4400" b="0" i="1" smtClean="0">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𝑈</m:t>
                        </m:r>
                      </m:e>
                      <m:sup>
                        <m:r>
                          <a:rPr lang="en-CA" sz="4400" b="0" i="1" smtClean="0">
                            <a:solidFill>
                              <a:srgbClr val="0070C0"/>
                            </a:solidFill>
                            <a:latin typeface="Cambria Math" panose="02040503050406030204" pitchFamily="18" charset="0"/>
                          </a:rPr>
                          <m:t>𝛽</m:t>
                        </m:r>
                      </m:sup>
                    </m:sSup>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𝑈</m:t>
                        </m:r>
                      </m:e>
                      <m:sub>
                        <m:r>
                          <a:rPr lang="en-CA" sz="4400" i="1">
                            <a:solidFill>
                              <a:srgbClr val="0070C0"/>
                            </a:solidFill>
                            <a:latin typeface="Cambria Math" panose="02040503050406030204" pitchFamily="18" charset="0"/>
                          </a:rPr>
                          <m:t>𝜈</m:t>
                        </m:r>
                      </m:sub>
                    </m:sSub>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𝑔</m:t>
                        </m:r>
                      </m:e>
                      <m:sub>
                        <m:r>
                          <a:rPr lang="en-CA" sz="4400" b="0" i="1" smtClean="0">
                            <a:solidFill>
                              <a:srgbClr val="0070C0"/>
                            </a:solidFill>
                            <a:latin typeface="Cambria Math" panose="02040503050406030204" pitchFamily="18" charset="0"/>
                          </a:rPr>
                          <m:t>𝛽𝜇</m:t>
                        </m:r>
                      </m:sub>
                    </m:sSub>
                    <m:r>
                      <a:rPr lang="en-CA" sz="4400" i="1">
                        <a:latin typeface="Cambria Math" panose="02040503050406030204" pitchFamily="18" charset="0"/>
                      </a:rPr>
                      <m:t>−</m:t>
                    </m:r>
                    <m:r>
                      <a:rPr lang="en-GB" sz="4400" i="1" dirty="0">
                        <a:solidFill>
                          <a:srgbClr val="00B050"/>
                        </a:solidFill>
                        <a:latin typeface="Cambria Math" panose="02040503050406030204" pitchFamily="18" charset="0"/>
                      </a:rPr>
                      <m:t>𝑝</m:t>
                    </m:r>
                    <m:sSubSup>
                      <m:sSubSupPr>
                        <m:ctrlPr>
                          <a:rPr lang="en-CA" sz="4400" i="1" dirty="0">
                            <a:latin typeface="Cambria Math" panose="02040503050406030204" pitchFamily="18" charset="0"/>
                          </a:rPr>
                        </m:ctrlPr>
                      </m:sSubSupPr>
                      <m:e>
                        <m:r>
                          <a:rPr lang="en-CA" sz="4400" i="1" dirty="0">
                            <a:latin typeface="Cambria Math" panose="02040503050406030204" pitchFamily="18" charset="0"/>
                          </a:rPr>
                          <m:t>𝛿</m:t>
                        </m:r>
                      </m:e>
                      <m:sub>
                        <m:r>
                          <a:rPr lang="en-CA" sz="4400" i="1" dirty="0">
                            <a:latin typeface="Cambria Math" panose="02040503050406030204" pitchFamily="18" charset="0"/>
                          </a:rPr>
                          <m:t>   </m:t>
                        </m:r>
                        <m:r>
                          <a:rPr lang="en-CA" sz="4400" i="1" dirty="0">
                            <a:latin typeface="Cambria Math" panose="02040503050406030204" pitchFamily="18" charset="0"/>
                          </a:rPr>
                          <m:t>𝜈</m:t>
                        </m:r>
                      </m:sub>
                      <m:sup>
                        <m:r>
                          <a:rPr lang="en-CA" sz="4400" b="0" i="1" dirty="0" smtClean="0">
                            <a:latin typeface="Cambria Math" panose="02040503050406030204" pitchFamily="18" charset="0"/>
                          </a:rPr>
                          <m:t>𝛽</m:t>
                        </m:r>
                      </m:sup>
                    </m:sSubSup>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𝑔</m:t>
                        </m:r>
                      </m:e>
                      <m:sub>
                        <m:r>
                          <a:rPr lang="en-CA" sz="4400" b="0" i="1" smtClean="0">
                            <a:solidFill>
                              <a:srgbClr val="0070C0"/>
                            </a:solidFill>
                            <a:latin typeface="Cambria Math" panose="02040503050406030204" pitchFamily="18" charset="0"/>
                          </a:rPr>
                          <m:t>𝛽𝜇</m:t>
                        </m:r>
                      </m:sub>
                    </m:sSub>
                  </m:oMath>
                </a14:m>
                <a:r>
                  <a:rPr lang="en-GB" sz="4400" dirty="0"/>
                  <a:t> </a:t>
                </a:r>
              </a:p>
              <a:p>
                <a14:m>
                  <m:oMath xmlns:m="http://schemas.openxmlformats.org/officeDocument/2006/math">
                    <m:sSubSup>
                      <m:sSubSupPr>
                        <m:ctrlPr>
                          <a:rPr lang="en-CA" sz="4400" i="1">
                            <a:solidFill>
                              <a:schemeClr val="bg1"/>
                            </a:solidFill>
                            <a:latin typeface="Cambria Math" panose="02040503050406030204" pitchFamily="18" charset="0"/>
                          </a:rPr>
                        </m:ctrlPr>
                      </m:sSubSupPr>
                      <m:e>
                        <m:r>
                          <a:rPr lang="en-CA" sz="4400" i="1">
                            <a:solidFill>
                              <a:schemeClr val="bg1"/>
                            </a:solidFill>
                            <a:latin typeface="Cambria Math" panose="02040503050406030204" pitchFamily="18" charset="0"/>
                          </a:rPr>
                          <m:t>𝑇</m:t>
                        </m:r>
                      </m:e>
                      <m:sub>
                        <m:r>
                          <a:rPr lang="en-CA" sz="4400" i="1">
                            <a:solidFill>
                              <a:schemeClr val="bg1"/>
                            </a:solidFill>
                            <a:latin typeface="Cambria Math" panose="02040503050406030204" pitchFamily="18" charset="0"/>
                          </a:rPr>
                          <m:t>   </m:t>
                        </m:r>
                        <m:r>
                          <a:rPr lang="en-CA" sz="4400" i="1">
                            <a:solidFill>
                              <a:schemeClr val="bg1"/>
                            </a:solidFill>
                            <a:latin typeface="Cambria Math" panose="02040503050406030204" pitchFamily="18" charset="0"/>
                          </a:rPr>
                          <m:t>𝜈</m:t>
                        </m:r>
                      </m:sub>
                      <m:sup>
                        <m:r>
                          <a:rPr lang="en-CA" sz="4400" i="1">
                            <a:solidFill>
                              <a:schemeClr val="bg1"/>
                            </a:solidFill>
                            <a:latin typeface="Cambria Math" panose="02040503050406030204" pitchFamily="18" charset="0"/>
                          </a:rPr>
                          <m:t>𝜇</m:t>
                        </m:r>
                      </m:sup>
                    </m:sSubSup>
                    <m:r>
                      <a:rPr lang="en-CA" sz="4400" i="1">
                        <a:latin typeface="Cambria Math" panose="02040503050406030204" pitchFamily="18" charset="0"/>
                      </a:rPr>
                      <m:t>=</m:t>
                    </m:r>
                    <m:d>
                      <m:dPr>
                        <m:ctrlPr>
                          <a:rPr lang="en-CA" sz="4400" i="1">
                            <a:latin typeface="Cambria Math" panose="02040503050406030204" pitchFamily="18" charset="0"/>
                          </a:rPr>
                        </m:ctrlPr>
                      </m:dPr>
                      <m:e>
                        <m:r>
                          <a:rPr lang="en-CA" sz="4400" i="1">
                            <a:solidFill>
                              <a:srgbClr val="FF3399"/>
                            </a:solidFill>
                            <a:latin typeface="Cambria Math" panose="02040503050406030204" pitchFamily="18" charset="0"/>
                          </a:rPr>
                          <m:t>𝜌</m:t>
                        </m:r>
                        <m:r>
                          <a:rPr lang="en-CA" sz="4400" i="1">
                            <a:latin typeface="Cambria Math" panose="02040503050406030204" pitchFamily="18" charset="0"/>
                          </a:rPr>
                          <m:t>+</m:t>
                        </m:r>
                        <m:f>
                          <m:fPr>
                            <m:ctrlPr>
                              <a:rPr lang="en-CA" sz="4400" i="1">
                                <a:latin typeface="Cambria Math" panose="02040503050406030204" pitchFamily="18" charset="0"/>
                              </a:rPr>
                            </m:ctrlPr>
                          </m:fPr>
                          <m:num>
                            <m:r>
                              <a:rPr lang="en-CA" sz="4400" i="1">
                                <a:solidFill>
                                  <a:srgbClr val="00B050"/>
                                </a:solidFill>
                                <a:latin typeface="Cambria Math" panose="02040503050406030204" pitchFamily="18" charset="0"/>
                              </a:rPr>
                              <m:t>𝑝</m:t>
                            </m:r>
                          </m:num>
                          <m:den>
                            <m:sSup>
                              <m:sSupPr>
                                <m:ctrlPr>
                                  <a:rPr lang="en-CA" sz="4400" i="1">
                                    <a:latin typeface="Cambria Math" panose="02040503050406030204" pitchFamily="18" charset="0"/>
                                  </a:rPr>
                                </m:ctrlPr>
                              </m:sSupPr>
                              <m:e>
                                <m:r>
                                  <a:rPr lang="en-CA" sz="4400" i="1">
                                    <a:latin typeface="Cambria Math" panose="02040503050406030204" pitchFamily="18" charset="0"/>
                                  </a:rPr>
                                  <m:t>𝑐</m:t>
                                </m:r>
                              </m:e>
                              <m:sup>
                                <m:r>
                                  <a:rPr lang="en-CA" sz="4400" i="1">
                                    <a:latin typeface="Cambria Math" panose="02040503050406030204" pitchFamily="18" charset="0"/>
                                  </a:rPr>
                                  <m:t>2</m:t>
                                </m:r>
                              </m:sup>
                            </m:sSup>
                          </m:den>
                        </m:f>
                      </m:e>
                    </m:d>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𝑈</m:t>
                        </m:r>
                      </m:e>
                      <m:sub>
                        <m:r>
                          <a:rPr lang="en-CA" sz="4400" b="0" i="1" smtClean="0">
                            <a:solidFill>
                              <a:srgbClr val="0070C0"/>
                            </a:solidFill>
                            <a:latin typeface="Cambria Math" panose="02040503050406030204" pitchFamily="18" charset="0"/>
                          </a:rPr>
                          <m:t>𝜇</m:t>
                        </m:r>
                      </m:sub>
                    </m:sSub>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𝑈</m:t>
                        </m:r>
                      </m:e>
                      <m:sub>
                        <m:r>
                          <a:rPr lang="en-CA" sz="4400" b="0" i="1" smtClean="0">
                            <a:solidFill>
                              <a:srgbClr val="0070C0"/>
                            </a:solidFill>
                            <a:latin typeface="Cambria Math" panose="02040503050406030204" pitchFamily="18" charset="0"/>
                          </a:rPr>
                          <m:t>𝜈</m:t>
                        </m:r>
                      </m:sub>
                    </m:sSub>
                    <m:r>
                      <a:rPr lang="en-CA" sz="4400" i="1">
                        <a:latin typeface="Cambria Math" panose="02040503050406030204" pitchFamily="18" charset="0"/>
                      </a:rPr>
                      <m:t>−</m:t>
                    </m:r>
                    <m:r>
                      <a:rPr lang="en-GB" sz="4400" i="1" dirty="0">
                        <a:solidFill>
                          <a:srgbClr val="00B050"/>
                        </a:solidFill>
                        <a:latin typeface="Cambria Math" panose="02040503050406030204" pitchFamily="18" charset="0"/>
                      </a:rPr>
                      <m:t>𝑝</m:t>
                    </m:r>
                    <m:sSub>
                      <m:sSubPr>
                        <m:ctrlPr>
                          <a:rPr lang="en-CA" sz="4400" i="1">
                            <a:solidFill>
                              <a:srgbClr val="0070C0"/>
                            </a:solidFill>
                            <a:latin typeface="Cambria Math" panose="02040503050406030204" pitchFamily="18" charset="0"/>
                          </a:rPr>
                        </m:ctrlPr>
                      </m:sSubPr>
                      <m:e>
                        <m:r>
                          <a:rPr lang="en-CA" sz="4400" i="1">
                            <a:solidFill>
                              <a:srgbClr val="0070C0"/>
                            </a:solidFill>
                            <a:latin typeface="Cambria Math" panose="02040503050406030204" pitchFamily="18" charset="0"/>
                          </a:rPr>
                          <m:t>𝑔</m:t>
                        </m:r>
                      </m:e>
                      <m:sub>
                        <m:r>
                          <a:rPr lang="en-CA" sz="4400" b="0" i="1" smtClean="0">
                            <a:solidFill>
                              <a:srgbClr val="0070C0"/>
                            </a:solidFill>
                            <a:latin typeface="Cambria Math" panose="02040503050406030204" pitchFamily="18" charset="0"/>
                          </a:rPr>
                          <m:t>𝜇𝜈</m:t>
                        </m:r>
                      </m:sub>
                    </m:sSub>
                  </m:oMath>
                </a14:m>
                <a:r>
                  <a:rPr lang="en-GB" sz="4400" dirty="0"/>
                  <a:t> </a:t>
                </a:r>
              </a:p>
            </p:txBody>
          </p:sp>
        </mc:Choice>
        <mc:Fallback xmlns="">
          <p:sp>
            <p:nvSpPr>
              <p:cNvPr id="6" name="TextBox 5">
                <a:extLst>
                  <a:ext uri="{FF2B5EF4-FFF2-40B4-BE49-F238E27FC236}">
                    <a16:creationId xmlns:a16="http://schemas.microsoft.com/office/drawing/2014/main" id="{147B65D3-591B-4F3D-9276-E66CD53BB952}"/>
                  </a:ext>
                </a:extLst>
              </p:cNvPr>
              <p:cNvSpPr txBox="1">
                <a:spLocks noRot="1" noChangeAspect="1" noMove="1" noResize="1" noEditPoints="1" noAdjustHandles="1" noChangeArrowheads="1" noChangeShapeType="1" noTextEdit="1"/>
              </p:cNvSpPr>
              <p:nvPr/>
            </p:nvSpPr>
            <p:spPr>
              <a:xfrm>
                <a:off x="593967" y="3882961"/>
                <a:ext cx="8922892" cy="2994089"/>
              </a:xfrm>
              <a:prstGeom prst="rect">
                <a:avLst/>
              </a:prstGeom>
              <a:blipFill>
                <a:blip r:embed="rId5"/>
                <a:stretch>
                  <a:fillRect/>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7D3D7A4E-839E-4128-92EC-1AD4BE52D654}"/>
              </a:ext>
            </a:extLst>
          </p:cNvPr>
          <p:cNvCxnSpPr>
            <a:cxnSpLocks/>
          </p:cNvCxnSpPr>
          <p:nvPr/>
        </p:nvCxnSpPr>
        <p:spPr>
          <a:xfrm>
            <a:off x="0" y="1143787"/>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4EA1789-8A95-4356-BB53-A6EF8CD8CE14}"/>
              </a:ext>
            </a:extLst>
          </p:cNvPr>
          <p:cNvCxnSpPr>
            <a:cxnSpLocks/>
          </p:cNvCxnSpPr>
          <p:nvPr/>
        </p:nvCxnSpPr>
        <p:spPr>
          <a:xfrm>
            <a:off x="0" y="3941866"/>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0AFAFCC2-30EB-4B81-9D1B-8188B907C6B1}"/>
                  </a:ext>
                </a:extLst>
              </p14:cNvPr>
              <p14:cNvContentPartPr/>
              <p14:nvPr>
                <p:extLst>
                  <p:ext uri="{42D2F446-02D8-4167-A562-619A0277C38B}">
                    <p15:isNarration xmlns:p15="http://schemas.microsoft.com/office/powerpoint/2012/main" val="1"/>
                  </p:ext>
                </p:extLst>
              </p14:nvPr>
            </p14:nvContentPartPr>
            <p14:xfrm>
              <a:off x="621000" y="841680"/>
              <a:ext cx="8641800" cy="5836680"/>
            </p14:xfrm>
          </p:contentPart>
        </mc:Choice>
        <mc:Fallback xmlns="">
          <p:pic>
            <p:nvPicPr>
              <p:cNvPr id="11" name="Ink 10">
                <a:extLst>
                  <a:ext uri="{FF2B5EF4-FFF2-40B4-BE49-F238E27FC236}">
                    <a16:creationId xmlns:a16="http://schemas.microsoft.com/office/drawing/2014/main" id="{0AFAFCC2-30EB-4B81-9D1B-8188B907C6B1}"/>
                  </a:ext>
                </a:extLst>
              </p:cNvPr>
              <p:cNvPicPr>
                <a:picLocks noGrp="1" noRot="1" noChangeAspect="1" noMove="1" noResize="1" noEditPoints="1" noAdjustHandles="1" noChangeArrowheads="1" noChangeShapeType="1"/>
              </p:cNvPicPr>
              <p:nvPr/>
            </p:nvPicPr>
            <p:blipFill>
              <a:blip r:embed="rId7"/>
              <a:stretch>
                <a:fillRect/>
              </a:stretch>
            </p:blipFill>
            <p:spPr>
              <a:xfrm>
                <a:off x="611640" y="832320"/>
                <a:ext cx="8660520" cy="5855400"/>
              </a:xfrm>
              <a:prstGeom prst="rect">
                <a:avLst/>
              </a:prstGeom>
            </p:spPr>
          </p:pic>
        </mc:Fallback>
      </mc:AlternateContent>
    </p:spTree>
    <p:custDataLst>
      <p:tags r:id="rId1"/>
    </p:custDataLst>
    <p:extLst>
      <p:ext uri="{BB962C8B-B14F-4D97-AF65-F5344CB8AC3E}">
        <p14:creationId xmlns:p14="http://schemas.microsoft.com/office/powerpoint/2010/main" val="799651470"/>
      </p:ext>
    </p:extLst>
  </p:cSld>
  <p:clrMapOvr>
    <a:masterClrMapping/>
  </p:clrMapOvr>
  <mc:AlternateContent xmlns:mc="http://schemas.openxmlformats.org/markup-compatibility/2006" xmlns:p14="http://schemas.microsoft.com/office/powerpoint/2010/main">
    <mc:Choice Requires="p14">
      <p:transition spd="slow" p14:dur="2000" advTm="45713"/>
    </mc:Choice>
    <mc:Fallback xmlns="">
      <p:transition spd="slow" advTm="45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C4D338-C591-48F8-B008-6514BBADE8CE}"/>
                  </a:ext>
                </a:extLst>
              </p:cNvPr>
              <p:cNvSpPr txBox="1"/>
              <p:nvPr/>
            </p:nvSpPr>
            <p:spPr>
              <a:xfrm>
                <a:off x="3048000" y="611193"/>
                <a:ext cx="9144000" cy="2033762"/>
              </a:xfrm>
              <a:prstGeom prst="rect">
                <a:avLst/>
              </a:prstGeom>
              <a:noFill/>
              <a:ln w="38100">
                <a:noFill/>
              </a:ln>
            </p:spPr>
            <p:txBody>
              <a:bodyPr wrap="square">
                <a:spAutoFit/>
              </a:bodyPr>
              <a:lstStyle/>
              <a:p>
                <a:pPr algn="ctr"/>
                <a14:m>
                  <m:oMath xmlns:m="http://schemas.openxmlformats.org/officeDocument/2006/math">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𝑔</m:t>
                        </m:r>
                      </m:e>
                      <m:sub>
                        <m:r>
                          <a:rPr lang="en-GB" sz="4000" b="0" i="1" smtClean="0">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oMath>
                </a14:m>
                <a:r>
                  <a:rPr lang="en-CA" sz="3000" b="0" i="0" dirty="0">
                    <a:latin typeface="+mj-lt"/>
                  </a:rPr>
                  <a:t> </a:t>
                </a:r>
                <a14:m>
                  <m:oMath xmlns:m="http://schemas.openxmlformats.org/officeDocument/2006/math">
                    <m:d>
                      <m:dPr>
                        <m:begChr m:val="["/>
                        <m:endChr m:val="]"/>
                        <m:ctrlPr>
                          <a:rPr lang="en-GB" sz="3000" b="0" i="1" dirty="0" smtClean="0">
                            <a:latin typeface="Cambria Math" panose="02040503050406030204" pitchFamily="18" charset="0"/>
                          </a:rPr>
                        </m:ctrlPr>
                      </m:dPr>
                      <m:e>
                        <m:m>
                          <m:mPr>
                            <m:mcs>
                              <m:mc>
                                <m:mcPr>
                                  <m:count m:val="2"/>
                                  <m:mcJc m:val="center"/>
                                </m:mcPr>
                              </m:mc>
                            </m:mcs>
                            <m:ctrlPr>
                              <a:rPr lang="en-GB" sz="3000" b="0" i="1" dirty="0" smtClean="0">
                                <a:latin typeface="Cambria Math" panose="02040503050406030204" pitchFamily="18" charset="0"/>
                              </a:rPr>
                            </m:ctrlPr>
                          </m:mPr>
                          <m:mr>
                            <m:e>
                              <m:m>
                                <m:mPr>
                                  <m:mcs>
                                    <m:mc>
                                      <m:mcPr>
                                        <m:count m:val="2"/>
                                        <m:mcJc m:val="center"/>
                                      </m:mcPr>
                                    </m:mc>
                                  </m:mcs>
                                  <m:ctrlPr>
                                    <a:rPr lang="en-GB" sz="3000" b="0" i="1" dirty="0" smtClean="0">
                                      <a:latin typeface="Cambria Math" panose="02040503050406030204" pitchFamily="18" charset="0"/>
                                    </a:rPr>
                                  </m:ctrlPr>
                                </m:mPr>
                                <m:mr>
                                  <m:e>
                                    <m:eqArr>
                                      <m:eqArrPr>
                                        <m:ctrlPr>
                                          <a:rPr lang="en-GB" sz="3000" b="0" i="1" dirty="0" smtClean="0">
                                            <a:latin typeface="Cambria Math" panose="02040503050406030204" pitchFamily="18" charset="0"/>
                                          </a:rPr>
                                        </m:ctrlPr>
                                      </m:eqArrPr>
                                      <m:e>
                                        <m:r>
                                          <m:rPr>
                                            <m:brk m:alnAt="7"/>
                                          </m:rPr>
                                          <a:rPr lang="en-GB" sz="3000" b="0" i="1" dirty="0" smtClean="0">
                                            <a:latin typeface="Cambria Math" panose="02040503050406030204" pitchFamily="18" charset="0"/>
                                          </a:rPr>
                                          <m:t>+</m:t>
                                        </m:r>
                                        <m:r>
                                          <a:rPr lang="en-GB" sz="3000" b="0" i="1" dirty="0" smtClean="0">
                                            <a:latin typeface="Cambria Math" panose="02040503050406030204" pitchFamily="18" charset="0"/>
                                          </a:rPr>
                                          <m:t>1</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qArr>
                                  </m:e>
                                  <m:e>
                                    <m:eqArr>
                                      <m:eqArrPr>
                                        <m:ctrlPr>
                                          <a:rPr lang="en-GB" sz="3000" b="0" i="1" dirty="0" smtClean="0">
                                            <a:latin typeface="Cambria Math" panose="02040503050406030204" pitchFamily="18" charset="0"/>
                                          </a:rPr>
                                        </m:ctrlPr>
                                      </m:eqArrPr>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m:t>
                                        </m:r>
                                        <m:f>
                                          <m:fPr>
                                            <m:ctrlPr>
                                              <a:rPr lang="en-GB" sz="3000" i="1">
                                                <a:latin typeface="Cambria Math" panose="02040503050406030204" pitchFamily="18" charset="0"/>
                                              </a:rPr>
                                            </m:ctrlPr>
                                          </m:fPr>
                                          <m:num>
                                            <m:sSup>
                                              <m:sSupPr>
                                                <m:ctrlPr>
                                                  <a:rPr lang="en-GB" sz="3000" i="1">
                                                    <a:latin typeface="Cambria Math" panose="02040503050406030204" pitchFamily="18" charset="0"/>
                                                  </a:rPr>
                                                </m:ctrlPr>
                                              </m:sSupPr>
                                              <m:e>
                                                <m:r>
                                                  <a:rPr lang="en-GB" sz="3000" i="1" smtClean="0">
                                                    <a:solidFill>
                                                      <a:srgbClr val="FF0000"/>
                                                    </a:solidFill>
                                                    <a:latin typeface="Cambria Math" panose="02040503050406030204" pitchFamily="18" charset="0"/>
                                                  </a:rPr>
                                                  <m:t>𝑎</m:t>
                                                </m:r>
                                                <m:r>
                                                  <a:rPr lang="en-CA" sz="3000" b="0" i="1" smtClean="0">
                                                    <a:solidFill>
                                                      <a:srgbClr val="FF0000"/>
                                                    </a:solidFill>
                                                    <a:latin typeface="Cambria Math" panose="02040503050406030204" pitchFamily="18" charset="0"/>
                                                  </a:rPr>
                                                  <m:t>(</m:t>
                                                </m:r>
                                                <m:r>
                                                  <a:rPr lang="en-CA" sz="3000" b="0" i="1" smtClean="0">
                                                    <a:solidFill>
                                                      <a:srgbClr val="FF0000"/>
                                                    </a:solidFill>
                                                    <a:latin typeface="Cambria Math" panose="02040503050406030204" pitchFamily="18" charset="0"/>
                                                  </a:rPr>
                                                  <m:t>𝑡</m:t>
                                                </m:r>
                                                <m:r>
                                                  <a:rPr lang="en-CA" sz="3000" b="0" i="1" smtClean="0">
                                                    <a:solidFill>
                                                      <a:srgbClr val="FF0000"/>
                                                    </a:solidFill>
                                                    <a:latin typeface="Cambria Math" panose="02040503050406030204" pitchFamily="18" charset="0"/>
                                                  </a:rPr>
                                                  <m:t>)</m:t>
                                                </m:r>
                                              </m:e>
                                              <m:sup>
                                                <m:r>
                                                  <a:rPr lang="en-GB" sz="3000" i="1">
                                                    <a:latin typeface="Cambria Math" panose="02040503050406030204" pitchFamily="18" charset="0"/>
                                                  </a:rPr>
                                                  <m:t>2</m:t>
                                                </m:r>
                                              </m:sup>
                                            </m:sSup>
                                          </m:num>
                                          <m:den>
                                            <m:r>
                                              <a:rPr lang="en-GB" sz="3000" i="1">
                                                <a:latin typeface="Cambria Math" panose="02040503050406030204" pitchFamily="18" charset="0"/>
                                              </a:rPr>
                                              <m:t>1−</m:t>
                                            </m:r>
                                            <m:r>
                                              <a:rPr lang="en-GB" sz="3000" i="1" smtClean="0">
                                                <a:solidFill>
                                                  <a:srgbClr val="7030A0"/>
                                                </a:solidFill>
                                                <a:latin typeface="Cambria Math" panose="02040503050406030204" pitchFamily="18" charset="0"/>
                                              </a:rPr>
                                              <m:t>𝑘</m:t>
                                            </m:r>
                                            <m:sSup>
                                              <m:sSupPr>
                                                <m:ctrlPr>
                                                  <a:rPr lang="en-GB" sz="3000" i="1">
                                                    <a:latin typeface="Cambria Math" panose="02040503050406030204" pitchFamily="18" charset="0"/>
                                                  </a:rPr>
                                                </m:ctrlPr>
                                              </m:sSupPr>
                                              <m:e>
                                                <m:r>
                                                  <a:rPr lang="en-GB" sz="3000" i="1" smtClean="0">
                                                    <a:solidFill>
                                                      <a:srgbClr val="0070C0"/>
                                                    </a:solidFill>
                                                    <a:latin typeface="Cambria Math" panose="02040503050406030204" pitchFamily="18" charset="0"/>
                                                  </a:rPr>
                                                  <m:t>𝑟</m:t>
                                                </m:r>
                                              </m:e>
                                              <m:sup>
                                                <m:r>
                                                  <a:rPr lang="en-GB" sz="3000" i="1">
                                                    <a:latin typeface="Cambria Math" panose="02040503050406030204" pitchFamily="18" charset="0"/>
                                                  </a:rPr>
                                                  <m:t>2</m:t>
                                                </m:r>
                                              </m:sup>
                                            </m:sSup>
                                          </m:den>
                                        </m:f>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qArr>
                                  </m:e>
                                </m:mr>
                              </m:m>
                            </m:e>
                            <m:e>
                              <m:m>
                                <m:mPr>
                                  <m:mcs>
                                    <m:mc>
                                      <m:mcPr>
                                        <m:count m:val="2"/>
                                        <m:mcJc m:val="center"/>
                                      </m:mcPr>
                                    </m:mc>
                                  </m:mcs>
                                  <m:ctrlPr>
                                    <a:rPr lang="en-GB" sz="3000" b="0" i="1" dirty="0" smtClean="0">
                                      <a:latin typeface="Cambria Math" panose="02040503050406030204" pitchFamily="18" charset="0"/>
                                    </a:rPr>
                                  </m:ctrlPr>
                                </m:mPr>
                                <m:mr>
                                  <m:e>
                                    <m:eqArr>
                                      <m:eqArrPr>
                                        <m:ctrlPr>
                                          <a:rPr lang="en-GB" sz="3000" b="0" i="1" dirty="0" smtClean="0">
                                            <a:latin typeface="Cambria Math" panose="02040503050406030204" pitchFamily="18" charset="0"/>
                                          </a:rPr>
                                        </m:ctrlPr>
                                      </m:eqArrPr>
                                      <m:e>
                                        <m:r>
                                          <m:rPr>
                                            <m:brk m:alnAt="7"/>
                                          </m:rP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m:t>
                                        </m:r>
                                        <m:sSup>
                                          <m:sSupPr>
                                            <m:ctrlPr>
                                              <a:rPr lang="en-GB" sz="3000" i="1" dirty="0">
                                                <a:latin typeface="Cambria Math" panose="02040503050406030204" pitchFamily="18" charset="0"/>
                                              </a:rPr>
                                            </m:ctrlPr>
                                          </m:sSupPr>
                                          <m:e>
                                            <m:r>
                                              <a:rPr lang="en-GB" sz="3000" i="1" dirty="0" smtClean="0">
                                                <a:solidFill>
                                                  <a:srgbClr val="FF0000"/>
                                                </a:solidFill>
                                                <a:latin typeface="Cambria Math" panose="02040503050406030204" pitchFamily="18" charset="0"/>
                                              </a:rPr>
                                              <m:t>𝑎</m:t>
                                            </m:r>
                                            <m:r>
                                              <a:rPr lang="en-CA" sz="3000" b="0" i="1" dirty="0" smtClean="0">
                                                <a:solidFill>
                                                  <a:srgbClr val="FF0000"/>
                                                </a:solidFill>
                                                <a:latin typeface="Cambria Math" panose="02040503050406030204" pitchFamily="18" charset="0"/>
                                              </a:rPr>
                                              <m:t>(</m:t>
                                            </m:r>
                                            <m:r>
                                              <a:rPr lang="en-CA" sz="3000" b="0" i="1" dirty="0" smtClean="0">
                                                <a:solidFill>
                                                  <a:srgbClr val="FF0000"/>
                                                </a:solidFill>
                                                <a:latin typeface="Cambria Math" panose="02040503050406030204" pitchFamily="18" charset="0"/>
                                              </a:rPr>
                                              <m:t>𝑡</m:t>
                                            </m:r>
                                            <m:r>
                                              <a:rPr lang="en-CA" sz="3000" b="0" i="1" dirty="0" smtClean="0">
                                                <a:solidFill>
                                                  <a:srgbClr val="FF0000"/>
                                                </a:solidFill>
                                                <a:latin typeface="Cambria Math" panose="02040503050406030204" pitchFamily="18" charset="0"/>
                                              </a:rPr>
                                              <m:t>)</m:t>
                                            </m:r>
                                          </m:e>
                                          <m:sup>
                                            <m:r>
                                              <a:rPr lang="en-GB" sz="3000" i="1" dirty="0">
                                                <a:latin typeface="Cambria Math" panose="02040503050406030204" pitchFamily="18" charset="0"/>
                                              </a:rPr>
                                              <m:t>2</m:t>
                                            </m:r>
                                          </m:sup>
                                        </m:sSup>
                                        <m:sSup>
                                          <m:sSupPr>
                                            <m:ctrlPr>
                                              <a:rPr lang="en-GB" sz="3000" b="0" i="1" dirty="0" smtClean="0">
                                                <a:latin typeface="Cambria Math" panose="02040503050406030204" pitchFamily="18" charset="0"/>
                                              </a:rPr>
                                            </m:ctrlPr>
                                          </m:sSupPr>
                                          <m:e>
                                            <m:r>
                                              <a:rPr lang="en-GB" sz="3000" b="0" i="1" dirty="0" smtClean="0">
                                                <a:solidFill>
                                                  <a:srgbClr val="0070C0"/>
                                                </a:solidFill>
                                                <a:latin typeface="Cambria Math" panose="02040503050406030204" pitchFamily="18" charset="0"/>
                                              </a:rPr>
                                              <m:t>𝑟</m:t>
                                            </m:r>
                                          </m:e>
                                          <m:sup>
                                            <m:r>
                                              <a:rPr lang="en-GB" sz="3000" b="0" i="1" dirty="0" smtClean="0">
                                                <a:latin typeface="Cambria Math" panose="02040503050406030204" pitchFamily="18" charset="0"/>
                                              </a:rPr>
                                              <m:t>2</m:t>
                                            </m:r>
                                          </m:sup>
                                        </m:sSup>
                                      </m:e>
                                      <m:e>
                                        <m:r>
                                          <a:rPr lang="en-GB" sz="3000" b="0" i="1" dirty="0" smtClean="0">
                                            <a:latin typeface="Cambria Math" panose="02040503050406030204" pitchFamily="18" charset="0"/>
                                          </a:rPr>
                                          <m:t>0</m:t>
                                        </m:r>
                                      </m:e>
                                    </m:eqArr>
                                  </m:e>
                                  <m:e>
                                    <m:eqArr>
                                      <m:eqArrPr>
                                        <m:ctrlPr>
                                          <a:rPr lang="en-GB" sz="3000" b="0" i="1" dirty="0" smtClean="0">
                                            <a:latin typeface="Cambria Math" panose="02040503050406030204" pitchFamily="18" charset="0"/>
                                          </a:rPr>
                                        </m:ctrlPr>
                                      </m:eqArrPr>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i="1" dirty="0">
                                            <a:latin typeface="Cambria Math" panose="02040503050406030204" pitchFamily="18" charset="0"/>
                                          </a:rPr>
                                          <m:t>−</m:t>
                                        </m:r>
                                        <m:sSup>
                                          <m:sSupPr>
                                            <m:ctrlPr>
                                              <a:rPr lang="en-GB" sz="3000" i="1" dirty="0">
                                                <a:latin typeface="Cambria Math" panose="02040503050406030204" pitchFamily="18" charset="0"/>
                                              </a:rPr>
                                            </m:ctrlPr>
                                          </m:sSupPr>
                                          <m:e>
                                            <m:r>
                                              <a:rPr lang="en-GB" sz="3000" i="1" dirty="0" smtClean="0">
                                                <a:solidFill>
                                                  <a:srgbClr val="FF0000"/>
                                                </a:solidFill>
                                                <a:latin typeface="Cambria Math" panose="02040503050406030204" pitchFamily="18" charset="0"/>
                                              </a:rPr>
                                              <m:t>𝑎</m:t>
                                            </m:r>
                                            <m:r>
                                              <a:rPr lang="en-CA" sz="3000" b="0" i="1" dirty="0" smtClean="0">
                                                <a:solidFill>
                                                  <a:srgbClr val="FF0000"/>
                                                </a:solidFill>
                                                <a:latin typeface="Cambria Math" panose="02040503050406030204" pitchFamily="18" charset="0"/>
                                              </a:rPr>
                                              <m:t>(</m:t>
                                            </m:r>
                                            <m:r>
                                              <a:rPr lang="en-CA" sz="3000" b="0" i="1" dirty="0" smtClean="0">
                                                <a:solidFill>
                                                  <a:srgbClr val="FF0000"/>
                                                </a:solidFill>
                                                <a:latin typeface="Cambria Math" panose="02040503050406030204" pitchFamily="18" charset="0"/>
                                              </a:rPr>
                                              <m:t>𝑡</m:t>
                                            </m:r>
                                            <m:r>
                                              <a:rPr lang="en-CA" sz="3000" b="0" i="1" dirty="0" smtClean="0">
                                                <a:solidFill>
                                                  <a:srgbClr val="FF0000"/>
                                                </a:solidFill>
                                                <a:latin typeface="Cambria Math" panose="02040503050406030204" pitchFamily="18" charset="0"/>
                                              </a:rPr>
                                              <m:t>)</m:t>
                                            </m:r>
                                          </m:e>
                                          <m:sup>
                                            <m:r>
                                              <a:rPr lang="en-GB" sz="3000" i="1" dirty="0">
                                                <a:latin typeface="Cambria Math" panose="02040503050406030204" pitchFamily="18" charset="0"/>
                                              </a:rPr>
                                              <m:t>2</m:t>
                                            </m:r>
                                          </m:sup>
                                        </m:sSup>
                                        <m:sSup>
                                          <m:sSupPr>
                                            <m:ctrlPr>
                                              <a:rPr lang="en-GB" sz="3000" i="1" dirty="0">
                                                <a:latin typeface="Cambria Math" panose="02040503050406030204" pitchFamily="18" charset="0"/>
                                              </a:rPr>
                                            </m:ctrlPr>
                                          </m:sSupPr>
                                          <m:e>
                                            <m:r>
                                              <a:rPr lang="en-GB" sz="3000" i="1" dirty="0" smtClean="0">
                                                <a:solidFill>
                                                  <a:srgbClr val="0070C0"/>
                                                </a:solidFill>
                                                <a:latin typeface="Cambria Math" panose="02040503050406030204" pitchFamily="18" charset="0"/>
                                              </a:rPr>
                                              <m:t>𝑟</m:t>
                                            </m:r>
                                          </m:e>
                                          <m:sup>
                                            <m:r>
                                              <a:rPr lang="en-GB" sz="3000" i="1" dirty="0">
                                                <a:latin typeface="Cambria Math" panose="02040503050406030204" pitchFamily="18" charset="0"/>
                                              </a:rPr>
                                              <m:t>2</m:t>
                                            </m:r>
                                          </m:sup>
                                        </m:sSup>
                                        <m:sSup>
                                          <m:sSupPr>
                                            <m:ctrlPr>
                                              <a:rPr lang="en-GB" sz="3000" b="0" i="1" dirty="0" smtClean="0">
                                                <a:latin typeface="Cambria Math" panose="02040503050406030204" pitchFamily="18" charset="0"/>
                                              </a:rPr>
                                            </m:ctrlPr>
                                          </m:sSupPr>
                                          <m:e>
                                            <m:d>
                                              <m:dPr>
                                                <m:ctrlPr>
                                                  <a:rPr lang="en-GB" sz="3000" b="0" i="1" dirty="0" smtClean="0">
                                                    <a:latin typeface="Cambria Math" panose="02040503050406030204" pitchFamily="18" charset="0"/>
                                                  </a:rPr>
                                                </m:ctrlPr>
                                              </m:dPr>
                                              <m:e>
                                                <m:func>
                                                  <m:funcPr>
                                                    <m:ctrlPr>
                                                      <a:rPr lang="en-GB" sz="3000" b="0" i="1" dirty="0" smtClean="0">
                                                        <a:latin typeface="Cambria Math" panose="02040503050406030204" pitchFamily="18" charset="0"/>
                                                      </a:rPr>
                                                    </m:ctrlPr>
                                                  </m:funcPr>
                                                  <m:fName>
                                                    <m:r>
                                                      <m:rPr>
                                                        <m:sty m:val="p"/>
                                                      </m:rPr>
                                                      <a:rPr lang="en-GB" sz="3000" b="0" i="0" dirty="0" smtClean="0">
                                                        <a:latin typeface="Cambria Math" panose="02040503050406030204" pitchFamily="18" charset="0"/>
                                                      </a:rPr>
                                                      <m:t>sin</m:t>
                                                    </m:r>
                                                  </m:fName>
                                                  <m:e>
                                                    <m:r>
                                                      <a:rPr lang="en-GB" sz="3000" b="0" i="1" dirty="0" smtClean="0">
                                                        <a:solidFill>
                                                          <a:srgbClr val="0070C0"/>
                                                        </a:solidFill>
                                                        <a:latin typeface="Cambria Math" panose="02040503050406030204" pitchFamily="18" charset="0"/>
                                                      </a:rPr>
                                                      <m:t>𝜃</m:t>
                                                    </m:r>
                                                  </m:e>
                                                </m:func>
                                              </m:e>
                                            </m:d>
                                          </m:e>
                                          <m:sup>
                                            <m:r>
                                              <a:rPr lang="en-GB" sz="3000" b="0" i="1" dirty="0" smtClean="0">
                                                <a:latin typeface="Cambria Math" panose="02040503050406030204" pitchFamily="18" charset="0"/>
                                              </a:rPr>
                                              <m:t>2</m:t>
                                            </m:r>
                                          </m:sup>
                                        </m:sSup>
                                      </m:e>
                                    </m:eqArr>
                                  </m:e>
                                </m:mr>
                              </m:m>
                            </m:e>
                          </m:mr>
                        </m:m>
                      </m:e>
                    </m:d>
                  </m:oMath>
                </a14:m>
                <a:r>
                  <a:rPr lang="en-CA" sz="3000" dirty="0"/>
                  <a:t>  </a:t>
                </a:r>
              </a:p>
            </p:txBody>
          </p:sp>
        </mc:Choice>
        <mc:Fallback xmlns="">
          <p:sp>
            <p:nvSpPr>
              <p:cNvPr id="5" name="TextBox 4">
                <a:extLst>
                  <a:ext uri="{FF2B5EF4-FFF2-40B4-BE49-F238E27FC236}">
                    <a16:creationId xmlns:a16="http://schemas.microsoft.com/office/drawing/2014/main" id="{F1C4D338-C591-48F8-B008-6514BBADE8CE}"/>
                  </a:ext>
                </a:extLst>
              </p:cNvPr>
              <p:cNvSpPr txBox="1">
                <a:spLocks noRot="1" noChangeAspect="1" noMove="1" noResize="1" noEditPoints="1" noAdjustHandles="1" noChangeArrowheads="1" noChangeShapeType="1" noTextEdit="1"/>
              </p:cNvSpPr>
              <p:nvPr/>
            </p:nvSpPr>
            <p:spPr>
              <a:xfrm>
                <a:off x="3048000" y="611193"/>
                <a:ext cx="9144000" cy="2033762"/>
              </a:xfrm>
              <a:prstGeom prst="rect">
                <a:avLst/>
              </a:prstGeom>
              <a:blipFill>
                <a:blip r:embed="rId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432EBF-66FC-44CB-BA2C-5F2E7B031DF8}"/>
                  </a:ext>
                </a:extLst>
              </p:cNvPr>
              <p:cNvSpPr txBox="1"/>
              <p:nvPr/>
            </p:nvSpPr>
            <p:spPr>
              <a:xfrm>
                <a:off x="378152" y="2833215"/>
                <a:ext cx="10546522" cy="3780009"/>
              </a:xfrm>
              <a:prstGeom prst="rect">
                <a:avLst/>
              </a:prstGeom>
              <a:noFill/>
            </p:spPr>
            <p:txBody>
              <a:bodyPr wrap="square" rtlCol="0">
                <a:spAutoFit/>
              </a:bodyPr>
              <a:lstStyle/>
              <a:p>
                <a:pPr algn="ctr">
                  <a:spcAft>
                    <a:spcPts val="1200"/>
                  </a:spcAft>
                </a:pPr>
                <a14:m>
                  <m:oMathPara xmlns:m="http://schemas.openxmlformats.org/officeDocument/2006/math">
                    <m:oMathParaPr>
                      <m:jc m:val="left"/>
                    </m:oMathParaPr>
                    <m:oMath xmlns:m="http://schemas.openxmlformats.org/officeDocument/2006/math">
                      <m:sSub>
                        <m:sSubPr>
                          <m:ctrlPr>
                            <a:rPr lang="en-CA" sz="4800" i="1" smtClean="0">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b="0" i="1" smtClean="0">
                              <a:solidFill>
                                <a:srgbClr val="0070C0"/>
                              </a:solidFill>
                              <a:latin typeface="Cambria Math" panose="02040503050406030204" pitchFamily="18" charset="0"/>
                            </a:rPr>
                            <m:t>𝛼</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𝛽</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𝛼𝛽</m:t>
                          </m:r>
                        </m:sub>
                      </m:sSub>
                    </m:oMath>
                  </m:oMathPara>
                </a14:m>
                <a:endParaRPr lang="en-GB" sz="4800" dirty="0"/>
              </a:p>
              <a:p>
                <a:pPr algn="ctr">
                  <a:spcAft>
                    <a:spcPts val="1200"/>
                  </a:spcAft>
                </a:pPr>
                <a14:m>
                  <m:oMathPara xmlns:m="http://schemas.openxmlformats.org/officeDocument/2006/math">
                    <m:oMathParaPr>
                      <m:jc m:val="left"/>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𝛼</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0</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𝛼</m:t>
                          </m:r>
                          <m:r>
                            <a:rPr lang="en-CA" sz="4800" b="0" i="1" smtClean="0">
                              <a:solidFill>
                                <a:srgbClr val="0070C0"/>
                              </a:solidFill>
                              <a:latin typeface="Cambria Math" panose="02040503050406030204" pitchFamily="18" charset="0"/>
                            </a:rPr>
                            <m:t>0</m:t>
                          </m:r>
                        </m:sub>
                      </m:sSub>
                      <m:r>
                        <a:rPr lang="en-CA" sz="4800" b="0" i="1" smtClean="0">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1</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𝛼</m:t>
                          </m:r>
                          <m:r>
                            <a:rPr lang="en-CA" sz="4800" b="0" i="1" smtClean="0">
                              <a:solidFill>
                                <a:srgbClr val="0070C0"/>
                              </a:solidFill>
                              <a:latin typeface="Cambria Math" panose="02040503050406030204" pitchFamily="18" charset="0"/>
                            </a:rPr>
                            <m:t>1</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2</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𝛼</m:t>
                          </m:r>
                          <m:r>
                            <a:rPr lang="en-CA" sz="4800" b="0" i="1" smtClean="0">
                              <a:solidFill>
                                <a:srgbClr val="0070C0"/>
                              </a:solidFill>
                              <a:latin typeface="Cambria Math" panose="02040503050406030204" pitchFamily="18" charset="0"/>
                            </a:rPr>
                            <m:t>2</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3</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𝛼</m:t>
                          </m:r>
                          <m:r>
                            <a:rPr lang="en-CA" sz="4800" b="0" i="1" smtClean="0">
                              <a:solidFill>
                                <a:srgbClr val="0070C0"/>
                              </a:solidFill>
                              <a:latin typeface="Cambria Math" panose="02040503050406030204" pitchFamily="18" charset="0"/>
                            </a:rPr>
                            <m:t>3</m:t>
                          </m:r>
                        </m:sub>
                      </m:sSub>
                    </m:oMath>
                  </m:oMathPara>
                </a14:m>
                <a:endParaRPr lang="en-GB" sz="4800" dirty="0"/>
              </a:p>
              <a:p>
                <a:pPr algn="ctr">
                  <a:spcAft>
                    <a:spcPts val="1200"/>
                  </a:spcAft>
                </a:pPr>
                <a14:m>
                  <m:oMathPara xmlns:m="http://schemas.openxmlformats.org/officeDocument/2006/math">
                    <m:oMathParaPr>
                      <m:jc m:val="left"/>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b="0" i="1" smtClean="0">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0</m:t>
                          </m:r>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1</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0</m:t>
                          </m:r>
                          <m:r>
                            <a:rPr lang="en-CA" sz="4800" i="1">
                              <a:solidFill>
                                <a:srgbClr val="0070C0"/>
                              </a:solidFill>
                              <a:latin typeface="Cambria Math" panose="02040503050406030204" pitchFamily="18" charset="0"/>
                            </a:rPr>
                            <m:t>1</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2</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0</m:t>
                          </m:r>
                          <m:r>
                            <a:rPr lang="en-CA" sz="4800" i="1">
                              <a:solidFill>
                                <a:srgbClr val="0070C0"/>
                              </a:solidFill>
                              <a:latin typeface="Cambria Math" panose="02040503050406030204" pitchFamily="18" charset="0"/>
                            </a:rPr>
                            <m:t>2</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3</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b="0" i="1" smtClean="0">
                              <a:solidFill>
                                <a:srgbClr val="0070C0"/>
                              </a:solidFill>
                              <a:latin typeface="Cambria Math" panose="02040503050406030204" pitchFamily="18" charset="0"/>
                            </a:rPr>
                            <m:t>0</m:t>
                          </m:r>
                          <m:r>
                            <a:rPr lang="en-CA" sz="4800" i="1">
                              <a:solidFill>
                                <a:srgbClr val="0070C0"/>
                              </a:solidFill>
                              <a:latin typeface="Cambria Math" panose="02040503050406030204" pitchFamily="18" charset="0"/>
                            </a:rPr>
                            <m:t>3</m:t>
                          </m:r>
                        </m:sub>
                      </m:sSub>
                    </m:oMath>
                  </m:oMathPara>
                </a14:m>
                <a:endParaRPr lang="en-GB" sz="4800" dirty="0"/>
              </a:p>
              <a:p>
                <a:pPr algn="ctr">
                  <a:spcAft>
                    <a:spcPts val="1200"/>
                  </a:spcAft>
                </a:pPr>
                <a14:m>
                  <m:oMathPara xmlns:m="http://schemas.openxmlformats.org/officeDocument/2006/math">
                    <m:oMathParaPr>
                      <m:jc m:val="left"/>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6" name="TextBox 5">
                <a:extLst>
                  <a:ext uri="{FF2B5EF4-FFF2-40B4-BE49-F238E27FC236}">
                    <a16:creationId xmlns:a16="http://schemas.microsoft.com/office/drawing/2014/main" id="{3D432EBF-66FC-44CB-BA2C-5F2E7B031DF8}"/>
                  </a:ext>
                </a:extLst>
              </p:cNvPr>
              <p:cNvSpPr txBox="1">
                <a:spLocks noRot="1" noChangeAspect="1" noMove="1" noResize="1" noEditPoints="1" noAdjustHandles="1" noChangeArrowheads="1" noChangeShapeType="1" noTextEdit="1"/>
              </p:cNvSpPr>
              <p:nvPr/>
            </p:nvSpPr>
            <p:spPr>
              <a:xfrm>
                <a:off x="378152" y="2833215"/>
                <a:ext cx="10546522" cy="3780009"/>
              </a:xfrm>
              <a:prstGeom prst="rect">
                <a:avLst/>
              </a:prstGeom>
              <a:blipFill>
                <a:blip r:embed="rId4"/>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522C0E1E-6CDB-41A4-8ECD-2B935862203F}"/>
              </a:ext>
            </a:extLst>
          </p:cNvPr>
          <p:cNvSpPr txBox="1"/>
          <p:nvPr/>
        </p:nvSpPr>
        <p:spPr>
          <a:xfrm>
            <a:off x="167782" y="175551"/>
            <a:ext cx="4259839" cy="1015663"/>
          </a:xfrm>
          <a:prstGeom prst="rect">
            <a:avLst/>
          </a:prstGeom>
          <a:noFill/>
          <a:ln w="57150">
            <a:solidFill>
              <a:schemeClr val="tx1"/>
            </a:solidFill>
          </a:ln>
        </p:spPr>
        <p:txBody>
          <a:bodyPr wrap="square" rtlCol="0">
            <a:spAutoFit/>
          </a:bodyPr>
          <a:lstStyle/>
          <a:p>
            <a:pPr algn="ctr"/>
            <a:r>
              <a:rPr lang="en-GB" sz="6000" dirty="0"/>
              <a:t>FLRW Metric</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0F7EAB8D-A676-465E-A34E-CAA50039C527}"/>
                  </a:ext>
                </a:extLst>
              </p14:cNvPr>
              <p14:cNvContentPartPr/>
              <p14:nvPr>
                <p:extLst>
                  <p:ext uri="{42D2F446-02D8-4167-A562-619A0277C38B}">
                    <p15:isNarration xmlns:p15="http://schemas.microsoft.com/office/powerpoint/2012/main" val="1"/>
                  </p:ext>
                </p:extLst>
              </p14:nvPr>
            </p14:nvContentPartPr>
            <p14:xfrm>
              <a:off x="88920" y="420840"/>
              <a:ext cx="10856160" cy="6084360"/>
            </p14:xfrm>
          </p:contentPart>
        </mc:Choice>
        <mc:Fallback xmlns="">
          <p:pic>
            <p:nvPicPr>
              <p:cNvPr id="8" name="Ink 7">
                <a:extLst>
                  <a:ext uri="{FF2B5EF4-FFF2-40B4-BE49-F238E27FC236}">
                    <a16:creationId xmlns:a16="http://schemas.microsoft.com/office/drawing/2014/main" id="{0F7EAB8D-A676-465E-A34E-CAA50039C527}"/>
                  </a:ext>
                </a:extLst>
              </p:cNvPr>
              <p:cNvPicPr>
                <a:picLocks noGrp="1" noRot="1" noChangeAspect="1" noMove="1" noResize="1" noEditPoints="1" noAdjustHandles="1" noChangeArrowheads="1" noChangeShapeType="1"/>
              </p:cNvPicPr>
              <p:nvPr/>
            </p:nvPicPr>
            <p:blipFill>
              <a:blip r:embed="rId6"/>
              <a:stretch>
                <a:fillRect/>
              </a:stretch>
            </p:blipFill>
            <p:spPr>
              <a:xfrm>
                <a:off x="79560" y="411480"/>
                <a:ext cx="10874880" cy="6103080"/>
              </a:xfrm>
              <a:prstGeom prst="rect">
                <a:avLst/>
              </a:prstGeom>
            </p:spPr>
          </p:pic>
        </mc:Fallback>
      </mc:AlternateContent>
      <p:sp>
        <p:nvSpPr>
          <p:cNvPr id="2" name="Rectangle 1">
            <a:extLst>
              <a:ext uri="{FF2B5EF4-FFF2-40B4-BE49-F238E27FC236}">
                <a16:creationId xmlns:a16="http://schemas.microsoft.com/office/drawing/2014/main" id="{F5CC89D5-DB0D-9D57-A5BA-6B63E97EE234}"/>
              </a:ext>
            </a:extLst>
          </p:cNvPr>
          <p:cNvSpPr/>
          <p:nvPr/>
        </p:nvSpPr>
        <p:spPr>
          <a:xfrm>
            <a:off x="0" y="1270832"/>
            <a:ext cx="2997200" cy="732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8F2C2075-8E2B-940B-D7AC-A6113D2FFC3F}"/>
              </a:ext>
            </a:extLst>
          </p:cNvPr>
          <p:cNvSpPr txBox="1"/>
          <p:nvPr/>
        </p:nvSpPr>
        <p:spPr>
          <a:xfrm flipH="1">
            <a:off x="30864" y="1285346"/>
            <a:ext cx="3040742" cy="553998"/>
          </a:xfrm>
          <a:prstGeom prst="rect">
            <a:avLst/>
          </a:prstGeom>
          <a:noFill/>
        </p:spPr>
        <p:txBody>
          <a:bodyPr wrap="square" rtlCol="0">
            <a:spAutoFit/>
          </a:bodyPr>
          <a:lstStyle/>
          <a:p>
            <a:r>
              <a:rPr lang="en-CA" sz="3000" dirty="0">
                <a:solidFill>
                  <a:srgbClr val="FF0000"/>
                </a:solidFill>
              </a:rPr>
              <a:t>(Relativity 110b/c)</a:t>
            </a:r>
          </a:p>
        </p:txBody>
      </p:sp>
    </p:spTree>
    <p:custDataLst>
      <p:tags r:id="rId1"/>
    </p:custDataLst>
    <p:extLst>
      <p:ext uri="{BB962C8B-B14F-4D97-AF65-F5344CB8AC3E}">
        <p14:creationId xmlns:p14="http://schemas.microsoft.com/office/powerpoint/2010/main" val="32772261"/>
      </p:ext>
    </p:extLst>
  </p:cSld>
  <p:clrMapOvr>
    <a:masterClrMapping/>
  </p:clrMapOvr>
  <mc:AlternateContent xmlns:mc="http://schemas.openxmlformats.org/markup-compatibility/2006" xmlns:p14="http://schemas.microsoft.com/office/powerpoint/2010/main">
    <mc:Choice Requires="p14">
      <p:transition spd="slow" p14:dur="2000" advTm="59295"/>
    </mc:Choice>
    <mc:Fallback xmlns="">
      <p:transition spd="slow" advTm="59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22" presetClass="entr" presetSubtype="8"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4"/>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5"/>
                <a:stretch>
                  <a:fillRect t="-4897"/>
                </a:stretch>
              </a:blipFill>
              <a:ln w="38100">
                <a:solidFill>
                  <a:schemeClr val="tx1"/>
                </a:solidFill>
              </a:ln>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7854937C-7170-4EEB-B13C-B14B7029E48E}"/>
              </a:ext>
            </a:extLst>
          </p:cNvPr>
          <p:cNvGrpSpPr/>
          <p:nvPr/>
        </p:nvGrpSpPr>
        <p:grpSpPr>
          <a:xfrm>
            <a:off x="328867" y="4131864"/>
            <a:ext cx="2462462" cy="1963784"/>
            <a:chOff x="328867" y="4131864"/>
            <a:chExt cx="2462462" cy="196378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6"/>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2998946" y="3711038"/>
                <a:ext cx="8927431" cy="2133341"/>
              </a:xfrm>
              <a:prstGeom prst="rect">
                <a:avLst/>
              </a:prstGeom>
              <a:noFill/>
            </p:spPr>
            <p:txBody>
              <a:bodyPr wrap="square" rtlCol="0">
                <a:spAutoFit/>
              </a:bodyPr>
              <a:lstStyle/>
              <a:p>
                <a:pPr>
                  <a:spcAft>
                    <a:spcPts val="1200"/>
                  </a:spcAft>
                </a:pPr>
                <a14:m>
                  <m:oMath xmlns:m="http://schemas.openxmlformats.org/officeDocument/2006/math">
                    <m:d>
                      <m:dPr>
                        <m:ctrlPr>
                          <a:rPr lang="en-CA" sz="3600" b="0" i="1" smtClean="0">
                            <a:latin typeface="Cambria Math" panose="02040503050406030204" pitchFamily="18" charset="0"/>
                          </a:rPr>
                        </m:ctrlPr>
                      </m:dPr>
                      <m:e>
                        <m:r>
                          <a:rPr lang="en-CA" sz="3600" b="0" i="1" smtClean="0">
                            <a:solidFill>
                              <a:srgbClr val="FF3399"/>
                            </a:solidFill>
                            <a:latin typeface="Cambria Math" panose="02040503050406030204" pitchFamily="18" charset="0"/>
                          </a:rPr>
                          <m:t>𝜌</m:t>
                        </m:r>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solidFill>
                                  <a:srgbClr val="00B050"/>
                                </a:solidFill>
                                <a:latin typeface="Cambria Math" panose="02040503050406030204" pitchFamily="18" charset="0"/>
                              </a:rPr>
                              <m:t>𝑝</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e>
                    </m:d>
                    <m:d>
                      <m:dPr>
                        <m:begChr m:val="["/>
                        <m:endChr m:val="]"/>
                        <m:ctrlPr>
                          <a:rPr lang="en-GB" sz="3600" i="1" smtClean="0">
                            <a:latin typeface="Cambria Math" panose="02040503050406030204" pitchFamily="18" charset="0"/>
                          </a:rPr>
                        </m:ctrlPr>
                      </m:dPr>
                      <m:e>
                        <m:eqArr>
                          <m:eqArrPr>
                            <m:ctrlPr>
                              <a:rPr lang="en-CA" sz="3600" b="0" i="1" smtClean="0">
                                <a:latin typeface="Cambria Math" panose="02040503050406030204" pitchFamily="18" charset="0"/>
                              </a:rPr>
                            </m:ctrlPr>
                          </m:eqArrPr>
                          <m:e>
                            <m:r>
                              <a:rPr lang="en-CA" sz="3600" b="0" i="1" smtClean="0">
                                <a:latin typeface="Cambria Math" panose="02040503050406030204" pitchFamily="18" charset="0"/>
                              </a:rPr>
                              <m:t>𝑐</m:t>
                            </m:r>
                          </m:e>
                          <m:e>
                            <m:r>
                              <a:rPr lang="en-CA" sz="3600" b="0" i="1" smtClean="0">
                                <a:latin typeface="Cambria Math" panose="02040503050406030204" pitchFamily="18" charset="0"/>
                              </a:rPr>
                              <m:t>0</m:t>
                            </m:r>
                          </m:e>
                          <m:e>
                            <m:r>
                              <a:rPr lang="en-CA" sz="3600" b="0" i="1" smtClean="0">
                                <a:latin typeface="Cambria Math" panose="02040503050406030204" pitchFamily="18" charset="0"/>
                              </a:rPr>
                              <m:t>0</m:t>
                            </m:r>
                          </m:e>
                          <m:e>
                            <m:r>
                              <a:rPr lang="en-CA" sz="3600" b="0" i="1" smtClean="0">
                                <a:latin typeface="Cambria Math" panose="02040503050406030204" pitchFamily="18" charset="0"/>
                              </a:rPr>
                              <m:t>0</m:t>
                            </m:r>
                          </m:e>
                        </m:eqArr>
                      </m:e>
                    </m:d>
                    <m:d>
                      <m:dPr>
                        <m:begChr m:val="["/>
                        <m:endChr m:val="]"/>
                        <m:ctrlPr>
                          <a:rPr lang="en-GB" sz="3600" b="0" i="1" smtClean="0">
                            <a:latin typeface="Cambria Math" panose="02040503050406030204" pitchFamily="18" charset="0"/>
                          </a:rPr>
                        </m:ctrlPr>
                      </m:dPr>
                      <m:e>
                        <m:m>
                          <m:mPr>
                            <m:mcs>
                              <m:mc>
                                <m:mcPr>
                                  <m:count m:val="2"/>
                                  <m:mcJc m:val="center"/>
                                </m:mcPr>
                              </m:mc>
                            </m:mcs>
                            <m:ctrlPr>
                              <a:rPr lang="en-GB" sz="3600" b="0" i="1" smtClean="0">
                                <a:solidFill>
                                  <a:schemeClr val="tx1"/>
                                </a:solidFill>
                                <a:latin typeface="Cambria Math" panose="02040503050406030204" pitchFamily="18" charset="0"/>
                              </a:rPr>
                            </m:ctrlPr>
                          </m:mPr>
                          <m:mr>
                            <m:e>
                              <m:m>
                                <m:mPr>
                                  <m:mcs>
                                    <m:mc>
                                      <m:mcPr>
                                        <m:count m:val="2"/>
                                        <m:mcJc m:val="center"/>
                                      </m:mcPr>
                                    </m:mc>
                                  </m:mcs>
                                  <m:ctrlPr>
                                    <a:rPr lang="en-GB" sz="3600" b="0" i="1" smtClean="0">
                                      <a:solidFill>
                                        <a:schemeClr val="tx1"/>
                                      </a:solidFill>
                                      <a:latin typeface="Cambria Math" panose="02040503050406030204" pitchFamily="18" charset="0"/>
                                    </a:rPr>
                                  </m:ctrlPr>
                                </m:mPr>
                                <m:mr>
                                  <m:e>
                                    <m:r>
                                      <a:rPr lang="en-CA" sz="3600" b="0" i="1" smtClean="0">
                                        <a:solidFill>
                                          <a:schemeClr val="tx1"/>
                                        </a:solidFill>
                                        <a:latin typeface="Cambria Math" panose="02040503050406030204" pitchFamily="18" charset="0"/>
                                      </a:rPr>
                                      <m:t>𝑐</m:t>
                                    </m:r>
                                  </m:e>
                                  <m:e>
                                    <m:r>
                                      <a:rPr lang="en-CA" sz="3600" i="1" smtClean="0">
                                        <a:latin typeface="Cambria Math" panose="02040503050406030204" pitchFamily="18" charset="0"/>
                                      </a:rPr>
                                      <m:t>0</m:t>
                                    </m:r>
                                  </m:e>
                                </m:mr>
                              </m:m>
                            </m:e>
                            <m:e>
                              <m:m>
                                <m:mPr>
                                  <m:mcs>
                                    <m:mc>
                                      <m:mcPr>
                                        <m:count m:val="2"/>
                                        <m:mcJc m:val="center"/>
                                      </m:mcPr>
                                    </m:mc>
                                  </m:mcs>
                                  <m:ctrlPr>
                                    <a:rPr lang="en-GB" sz="3600" b="0" i="1" smtClean="0">
                                      <a:solidFill>
                                        <a:schemeClr val="tx1"/>
                                      </a:solidFill>
                                      <a:latin typeface="Cambria Math" panose="02040503050406030204" pitchFamily="18" charset="0"/>
                                    </a:rPr>
                                  </m:ctrlPr>
                                </m:mPr>
                                <m:mr>
                                  <m:e>
                                    <m:r>
                                      <a:rPr lang="en-CA" sz="3600" i="1" smtClean="0">
                                        <a:latin typeface="Cambria Math" panose="02040503050406030204" pitchFamily="18" charset="0"/>
                                      </a:rPr>
                                      <m:t>0</m:t>
                                    </m:r>
                                  </m:e>
                                  <m:e>
                                    <m:r>
                                      <a:rPr lang="en-CA" sz="3600" i="1" smtClean="0">
                                        <a:latin typeface="Cambria Math" panose="02040503050406030204" pitchFamily="18" charset="0"/>
                                      </a:rPr>
                                      <m:t>0</m:t>
                                    </m:r>
                                  </m:e>
                                </m:mr>
                              </m:m>
                            </m:e>
                          </m:mr>
                        </m:m>
                      </m:e>
                    </m:d>
                    <m:r>
                      <a:rPr lang="en-CA" sz="3600" b="0" i="1" smtClean="0">
                        <a:latin typeface="Cambria Math" panose="02040503050406030204" pitchFamily="18" charset="0"/>
                      </a:rPr>
                      <m:t>−</m:t>
                    </m:r>
                    <m:r>
                      <a:rPr lang="en-GB" sz="3600" i="1" dirty="0">
                        <a:solidFill>
                          <a:srgbClr val="00B050"/>
                        </a:solidFill>
                        <a:latin typeface="Cambria Math" panose="02040503050406030204" pitchFamily="18" charset="0"/>
                      </a:rPr>
                      <m:t>𝑝</m:t>
                    </m:r>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CA" sz="3600" i="1">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CA" sz="3600" i="1">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i="1">
                                            <a:latin typeface="Cambria Math" panose="02040503050406030204" pitchFamily="18" charset="0"/>
                                          </a:rPr>
                                          <m:t>1</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i="1" dirty="0">
                                            <a:latin typeface="Cambria Math" panose="02040503050406030204" pitchFamily="18" charset="0"/>
                                          </a:rPr>
                                          <m:t>1</m:t>
                                        </m:r>
                                      </m:e>
                                    </m:eqArr>
                                  </m:e>
                                </m:mr>
                              </m:m>
                            </m:e>
                          </m:mr>
                        </m:m>
                      </m:e>
                    </m:d>
                  </m:oMath>
                </a14:m>
                <a:r>
                  <a:rPr lang="en-CA" sz="36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2998946" y="3711038"/>
                <a:ext cx="8927431" cy="213334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6" name="Ink 15">
                <a:extLst>
                  <a:ext uri="{FF2B5EF4-FFF2-40B4-BE49-F238E27FC236}">
                    <a16:creationId xmlns:a16="http://schemas.microsoft.com/office/drawing/2014/main" id="{516CD696-71DE-455C-A729-F64CF244D486}"/>
                  </a:ext>
                </a:extLst>
              </p14:cNvPr>
              <p14:cNvContentPartPr/>
              <p14:nvPr>
                <p:extLst>
                  <p:ext uri="{42D2F446-02D8-4167-A562-619A0277C38B}">
                    <p15:isNarration xmlns:p15="http://schemas.microsoft.com/office/powerpoint/2012/main" val="1"/>
                  </p:ext>
                </p:extLst>
              </p14:nvPr>
            </p14:nvContentPartPr>
            <p14:xfrm>
              <a:off x="14760" y="1064880"/>
              <a:ext cx="11934720" cy="5123880"/>
            </p14:xfrm>
          </p:contentPart>
        </mc:Choice>
        <mc:Fallback xmlns="">
          <p:pic>
            <p:nvPicPr>
              <p:cNvPr id="16" name="Ink 15">
                <a:extLst>
                  <a:ext uri="{FF2B5EF4-FFF2-40B4-BE49-F238E27FC236}">
                    <a16:creationId xmlns:a16="http://schemas.microsoft.com/office/drawing/2014/main" id="{516CD696-71DE-455C-A729-F64CF244D486}"/>
                  </a:ext>
                </a:extLst>
              </p:cNvPr>
              <p:cNvPicPr>
                <a:picLocks noGrp="1" noRot="1" noChangeAspect="1" noMove="1" noResize="1" noEditPoints="1" noAdjustHandles="1" noChangeArrowheads="1" noChangeShapeType="1"/>
              </p:cNvPicPr>
              <p:nvPr/>
            </p:nvPicPr>
            <p:blipFill>
              <a:blip r:embed="rId9"/>
              <a:stretch>
                <a:fillRect/>
              </a:stretch>
            </p:blipFill>
            <p:spPr>
              <a:xfrm>
                <a:off x="5400" y="1055520"/>
                <a:ext cx="11953440" cy="5142600"/>
              </a:xfrm>
              <a:prstGeom prst="rect">
                <a:avLst/>
              </a:prstGeom>
            </p:spPr>
          </p:pic>
        </mc:Fallback>
      </mc:AlternateContent>
    </p:spTree>
    <p:custDataLst>
      <p:tags r:id="rId1"/>
    </p:custDataLst>
    <p:extLst>
      <p:ext uri="{BB962C8B-B14F-4D97-AF65-F5344CB8AC3E}">
        <p14:creationId xmlns:p14="http://schemas.microsoft.com/office/powerpoint/2010/main" val="2741364982"/>
      </p:ext>
    </p:extLst>
  </p:cSld>
  <p:clrMapOvr>
    <a:masterClrMapping/>
  </p:clrMapOvr>
  <mc:AlternateContent xmlns:mc="http://schemas.openxmlformats.org/markup-compatibility/2006" xmlns:p14="http://schemas.microsoft.com/office/powerpoint/2010/main">
    <mc:Choice Requires="p14">
      <p:transition spd="slow" p14:dur="2000" advTm="73625"/>
    </mc:Choice>
    <mc:Fallback xmlns="">
      <p:transition spd="slow" advTm="73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Lst>
  </p:timing>
  <p:extLst>
    <p:ext uri="{3A86A75C-4F4B-4683-9AE1-C65F6400EC91}">
      <p14:laserTraceLst xmlns:p14="http://schemas.microsoft.com/office/powerpoint/2010/main">
        <p14:tracePtLst>
          <p14:tracePt t="20200" x="4402138" y="6215063"/>
          <p14:tracePt t="20570"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FFBEF8-E279-4F68-8594-A4FE37D77F33}"/>
              </a:ext>
            </a:extLst>
          </p:cNvPr>
          <p:cNvSpPr txBox="1"/>
          <p:nvPr/>
        </p:nvSpPr>
        <p:spPr>
          <a:xfrm>
            <a:off x="140646" y="145140"/>
            <a:ext cx="6077818" cy="1015663"/>
          </a:xfrm>
          <a:prstGeom prst="rect">
            <a:avLst/>
          </a:prstGeom>
          <a:noFill/>
        </p:spPr>
        <p:txBody>
          <a:bodyPr wrap="none" rtlCol="0">
            <a:spAutoFit/>
          </a:bodyPr>
          <a:lstStyle/>
          <a:p>
            <a:r>
              <a:rPr lang="en-CA" sz="6000" dirty="0"/>
              <a:t>Cosmic Rest Frame</a:t>
            </a:r>
          </a:p>
        </p:txBody>
      </p:sp>
      <p:sp>
        <p:nvSpPr>
          <p:cNvPr id="7" name="TextBox 6">
            <a:extLst>
              <a:ext uri="{FF2B5EF4-FFF2-40B4-BE49-F238E27FC236}">
                <a16:creationId xmlns:a16="http://schemas.microsoft.com/office/drawing/2014/main" id="{9626F25D-6249-4054-A473-542CCEB763C5}"/>
              </a:ext>
            </a:extLst>
          </p:cNvPr>
          <p:cNvSpPr txBox="1"/>
          <p:nvPr/>
        </p:nvSpPr>
        <p:spPr>
          <a:xfrm>
            <a:off x="0" y="1160803"/>
            <a:ext cx="12192000" cy="7478970"/>
          </a:xfrm>
          <a:prstGeom prst="rect">
            <a:avLst/>
          </a:prstGeom>
          <a:noFill/>
        </p:spPr>
        <p:txBody>
          <a:bodyPr wrap="square">
            <a:spAutoFit/>
          </a:bodyPr>
          <a:lstStyle/>
          <a:p>
            <a:r>
              <a:rPr lang="en-CA" sz="2400" dirty="0">
                <a:hlinkClick r:id="rId2"/>
              </a:rPr>
              <a:t>https://physics.stackexchange.com/questions/253083/cosmic-rest-frame#:~:text=Cosmic%20Rest%20Frame%20is%20defined,in%20the%20universe%20is%20zero</a:t>
            </a:r>
            <a:r>
              <a:rPr lang="en-CA" sz="2400" dirty="0"/>
              <a:t>.</a:t>
            </a:r>
          </a:p>
          <a:p>
            <a:pPr marL="342900" indent="-342900">
              <a:buFont typeface="Arial" panose="020B0604020202020204" pitchFamily="34" charset="0"/>
              <a:buChar char="•"/>
            </a:pPr>
            <a:r>
              <a:rPr lang="en-GB" sz="2400" dirty="0"/>
              <a:t>It is also written that "It is usually assumed that all forms of energy are at rest on the average with respect to all other forms of energy." How can this be justified?</a:t>
            </a:r>
          </a:p>
          <a:p>
            <a:pPr marL="342900" indent="-342900">
              <a:buFont typeface="Arial" panose="020B0604020202020204" pitchFamily="34" charset="0"/>
              <a:buChar char="•"/>
            </a:pPr>
            <a:r>
              <a:rPr lang="en-GB" sz="2400" dirty="0"/>
              <a:t>So what the authors (and others) refer to as the Cosmic Rest Frame is the frame in which these different energy forms have no preferred direction.</a:t>
            </a:r>
          </a:p>
          <a:p>
            <a:pPr marL="342900" indent="-342900">
              <a:buFont typeface="Arial" panose="020B0604020202020204" pitchFamily="34" charset="0"/>
              <a:buChar char="•"/>
            </a:pPr>
            <a:r>
              <a:rPr lang="en-GB" sz="2400" dirty="0"/>
              <a:t>A given galaxy, for instance, moves through space with some velocity, typically of the order 100–1000kms−1. But on average, galaxies have a net velocity of zero in comoving coordinates, i.e. the coordinates that expand with space. The same is true for radiation, although in this case we don't consider the photon's velocity (since that is the speed of light in all reference frames), but it average frequency. </a:t>
            </a:r>
          </a:p>
          <a:p>
            <a:pPr marL="342900" indent="-342900">
              <a:buFont typeface="Arial" panose="020B0604020202020204" pitchFamily="34" charset="0"/>
              <a:buChar char="•"/>
            </a:pPr>
            <a:endParaRPr lang="en-GB" sz="2400" dirty="0"/>
          </a:p>
          <a:p>
            <a:r>
              <a:rPr lang="en-GB" sz="2400" dirty="0">
                <a:hlinkClick r:id="rId3"/>
              </a:rPr>
              <a:t>https://physics.stackexchange.com/questions/39477/what-is-meant-by-the-term-mean-rest-frame</a:t>
            </a:r>
            <a:endParaRPr lang="en-GB" sz="2400" dirty="0"/>
          </a:p>
          <a:p>
            <a:pPr marL="342900" indent="-342900">
              <a:buFont typeface="Arial" panose="020B0604020202020204" pitchFamily="34" charset="0"/>
              <a:buChar char="•"/>
            </a:pPr>
            <a:r>
              <a:rPr lang="en-GB" sz="2400" dirty="0"/>
              <a:t>I found this part in the book of Bernard Schutz on GR. (Sec 12.2: General Relativistic Cosmological Models).</a:t>
            </a:r>
          </a:p>
          <a:p>
            <a:pPr marL="342900" indent="-342900">
              <a:buFont typeface="Arial" panose="020B0604020202020204" pitchFamily="34" charset="0"/>
              <a:buChar char="•"/>
            </a:pPr>
            <a:r>
              <a:rPr lang="en-GB" sz="2400" dirty="0"/>
              <a:t>Robertson-Walker metrics: We shall adopt the following assumptions about the universe: (</a:t>
            </a:r>
            <a:r>
              <a:rPr lang="en-GB" sz="2400" dirty="0" err="1"/>
              <a:t>i</a:t>
            </a:r>
            <a:r>
              <a:rPr lang="en-GB" sz="2400" dirty="0"/>
              <a:t>) spacetime can be sliced into hypersurfaces of constant time which are perfectly homogeneous and isotropic; and (ii) the mean rest frame of the galaxies agrees with the definition of simultaneity.</a:t>
            </a:r>
          </a:p>
        </p:txBody>
      </p:sp>
    </p:spTree>
    <p:extLst>
      <p:ext uri="{BB962C8B-B14F-4D97-AF65-F5344CB8AC3E}">
        <p14:creationId xmlns:p14="http://schemas.microsoft.com/office/powerpoint/2010/main" val="285577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3"/>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4"/>
                <a:stretch>
                  <a:fillRect t="-4897"/>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5"/>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2998946" y="3711038"/>
                <a:ext cx="9024613" cy="2284793"/>
              </a:xfrm>
              <a:prstGeom prst="rect">
                <a:avLst/>
              </a:prstGeom>
              <a:noFill/>
            </p:spPr>
            <p:txBody>
              <a:bodyPr wrap="square" rtlCol="0">
                <a:spAutoFit/>
              </a:bodyPr>
              <a:lstStyle/>
              <a:p>
                <a:pPr>
                  <a:spcAft>
                    <a:spcPts val="1200"/>
                  </a:spcAft>
                </a:pPr>
                <a14:m>
                  <m:oMath xmlns:m="http://schemas.openxmlformats.org/officeDocument/2006/math">
                    <m:d>
                      <m:dPr>
                        <m:ctrlPr>
                          <a:rPr lang="en-CA" sz="3800" b="0" i="1" smtClean="0">
                            <a:latin typeface="Cambria Math" panose="02040503050406030204" pitchFamily="18" charset="0"/>
                          </a:rPr>
                        </m:ctrlPr>
                      </m:dPr>
                      <m:e>
                        <m:r>
                          <a:rPr lang="en-CA" sz="3800" b="0" i="1" smtClean="0">
                            <a:solidFill>
                              <a:srgbClr val="FF3399"/>
                            </a:solidFill>
                            <a:latin typeface="Cambria Math" panose="02040503050406030204" pitchFamily="18" charset="0"/>
                          </a:rPr>
                          <m:t>𝜌</m:t>
                        </m:r>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solidFill>
                                  <a:srgbClr val="00B050"/>
                                </a:solidFill>
                                <a:latin typeface="Cambria Math" panose="02040503050406030204" pitchFamily="18" charset="0"/>
                              </a:rPr>
                              <m:t>𝑝</m:t>
                            </m:r>
                          </m:num>
                          <m:den>
                            <m:sSup>
                              <m:sSupPr>
                                <m:ctrlPr>
                                  <a:rPr lang="en-CA" sz="3800" b="0" i="1" smtClean="0">
                                    <a:latin typeface="Cambria Math" panose="02040503050406030204" pitchFamily="18" charset="0"/>
                                  </a:rPr>
                                </m:ctrlPr>
                              </m:sSupPr>
                              <m:e>
                                <m:r>
                                  <a:rPr lang="en-CA" sz="3800" b="0" i="1" smtClean="0">
                                    <a:latin typeface="Cambria Math" panose="02040503050406030204" pitchFamily="18" charset="0"/>
                                  </a:rPr>
                                  <m:t>𝑐</m:t>
                                </m:r>
                              </m:e>
                              <m:sup>
                                <m:r>
                                  <a:rPr lang="en-CA" sz="3800" b="0" i="1" smtClean="0">
                                    <a:latin typeface="Cambria Math" panose="02040503050406030204" pitchFamily="18" charset="0"/>
                                  </a:rPr>
                                  <m:t>2</m:t>
                                </m:r>
                              </m:sup>
                            </m:sSup>
                          </m:den>
                        </m:f>
                      </m:e>
                    </m:d>
                    <m:d>
                      <m:dPr>
                        <m:begChr m:val="["/>
                        <m:endChr m:val="]"/>
                        <m:ctrlPr>
                          <a:rPr lang="en-GB" sz="3800" i="1">
                            <a:latin typeface="Cambria Math" panose="02040503050406030204" pitchFamily="18" charset="0"/>
                          </a:rPr>
                        </m:ctrlPr>
                      </m:dPr>
                      <m:e>
                        <m:m>
                          <m:mPr>
                            <m:mcs>
                              <m:mc>
                                <m:mcPr>
                                  <m:count m:val="2"/>
                                  <m:mcJc m:val="center"/>
                                </m:mcPr>
                              </m:mc>
                            </m:mcs>
                            <m:ctrlPr>
                              <a:rPr lang="en-GB" sz="3800" i="1">
                                <a:latin typeface="Cambria Math" panose="02040503050406030204" pitchFamily="18" charset="0"/>
                              </a:rPr>
                            </m:ctrlPr>
                          </m:mPr>
                          <m:mr>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sSup>
                                          <m:sSupPr>
                                            <m:ctrlPr>
                                              <a:rPr lang="en-CA" sz="3800" b="0" i="1" smtClean="0">
                                                <a:latin typeface="Cambria Math" panose="02040503050406030204" pitchFamily="18" charset="0"/>
                                              </a:rPr>
                                            </m:ctrlPr>
                                          </m:sSupPr>
                                          <m:e>
                                            <m:r>
                                              <a:rPr lang="en-CA" sz="3800" b="0" i="1" smtClean="0">
                                                <a:latin typeface="Cambria Math" panose="02040503050406030204" pitchFamily="18" charset="0"/>
                                              </a:rPr>
                                              <m:t>𝑐</m:t>
                                            </m:r>
                                          </m:e>
                                          <m:sup>
                                            <m:r>
                                              <a:rPr lang="en-CA" sz="3800" b="0" i="1" smtClean="0">
                                                <a:latin typeface="Cambria Math" panose="02040503050406030204" pitchFamily="18" charset="0"/>
                                              </a:rPr>
                                              <m:t>2</m:t>
                                            </m:r>
                                          </m:sup>
                                        </m:sSup>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CA" sz="3800" b="0" i="1" smtClean="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mr>
                              </m:m>
                            </m:e>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b="0" i="1" smtClean="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b="0" i="1" dirty="0" smtClean="0">
                                            <a:latin typeface="Cambria Math" panose="02040503050406030204" pitchFamily="18" charset="0"/>
                                          </a:rPr>
                                          <m:t>0</m:t>
                                        </m:r>
                                      </m:e>
                                    </m:eqArr>
                                  </m:e>
                                </m:mr>
                              </m:m>
                            </m:e>
                          </m:mr>
                        </m:m>
                      </m:e>
                    </m:d>
                    <m:r>
                      <a:rPr lang="en-CA" sz="3800" b="0" i="1" smtClean="0">
                        <a:latin typeface="Cambria Math" panose="02040503050406030204" pitchFamily="18" charset="0"/>
                      </a:rPr>
                      <m:t>−</m:t>
                    </m:r>
                    <m:r>
                      <a:rPr lang="en-GB" sz="3800" i="1" dirty="0">
                        <a:solidFill>
                          <a:srgbClr val="00B050"/>
                        </a:solidFill>
                        <a:latin typeface="Cambria Math" panose="02040503050406030204" pitchFamily="18" charset="0"/>
                      </a:rPr>
                      <m:t>𝑝</m:t>
                    </m:r>
                    <m:d>
                      <m:dPr>
                        <m:begChr m:val="["/>
                        <m:endChr m:val="]"/>
                        <m:ctrlPr>
                          <a:rPr lang="en-GB" sz="3800" i="1">
                            <a:latin typeface="Cambria Math" panose="02040503050406030204" pitchFamily="18" charset="0"/>
                          </a:rPr>
                        </m:ctrlPr>
                      </m:dPr>
                      <m:e>
                        <m:m>
                          <m:mPr>
                            <m:mcs>
                              <m:mc>
                                <m:mcPr>
                                  <m:count m:val="2"/>
                                  <m:mcJc m:val="center"/>
                                </m:mcPr>
                              </m:mc>
                            </m:mcs>
                            <m:ctrlPr>
                              <a:rPr lang="en-GB" sz="3800" i="1">
                                <a:latin typeface="Cambria Math" panose="02040503050406030204" pitchFamily="18" charset="0"/>
                              </a:rPr>
                            </m:ctrlPr>
                          </m:mPr>
                          <m:mr>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CA" sz="3800" i="1">
                                            <a:latin typeface="Cambria Math" panose="02040503050406030204" pitchFamily="18" charset="0"/>
                                          </a:rPr>
                                          <m:t>1</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CA" sz="3800" i="1">
                                            <a:latin typeface="Cambria Math" panose="02040503050406030204" pitchFamily="18" charset="0"/>
                                          </a:rPr>
                                          <m:t>1</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mr>
                              </m:m>
                            </m:e>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i="1">
                                            <a:latin typeface="Cambria Math" panose="02040503050406030204" pitchFamily="18" charset="0"/>
                                          </a:rPr>
                                          <m:t>1</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i="1" dirty="0">
                                            <a:latin typeface="Cambria Math" panose="02040503050406030204" pitchFamily="18" charset="0"/>
                                          </a:rPr>
                                          <m:t>1</m:t>
                                        </m:r>
                                      </m:e>
                                    </m:eqArr>
                                  </m:e>
                                </m:mr>
                              </m:m>
                            </m:e>
                          </m:mr>
                        </m:m>
                      </m:e>
                    </m:d>
                  </m:oMath>
                </a14:m>
                <a:r>
                  <a:rPr lang="en-CA" sz="38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2998946" y="3711038"/>
                <a:ext cx="9024613" cy="228479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FE45912E-0CC8-484B-8394-E990791B9B1C}"/>
                  </a:ext>
                </a:extLst>
              </p14:cNvPr>
              <p14:cNvContentPartPr/>
              <p14:nvPr>
                <p:extLst>
                  <p:ext uri="{42D2F446-02D8-4167-A562-619A0277C38B}">
                    <p15:isNarration xmlns:p15="http://schemas.microsoft.com/office/powerpoint/2012/main" val="1"/>
                  </p:ext>
                </p:extLst>
              </p14:nvPr>
            </p14:nvContentPartPr>
            <p14:xfrm>
              <a:off x="3136680" y="3774240"/>
              <a:ext cx="5802480" cy="2414520"/>
            </p14:xfrm>
          </p:contentPart>
        </mc:Choice>
        <mc:Fallback xmlns="">
          <p:pic>
            <p:nvPicPr>
              <p:cNvPr id="2" name="Ink 1">
                <a:extLst>
                  <a:ext uri="{FF2B5EF4-FFF2-40B4-BE49-F238E27FC236}">
                    <a16:creationId xmlns:a16="http://schemas.microsoft.com/office/drawing/2014/main" id="{FE45912E-0CC8-484B-8394-E990791B9B1C}"/>
                  </a:ext>
                </a:extLst>
              </p:cNvPr>
              <p:cNvPicPr>
                <a:picLocks noGrp="1" noRot="1" noChangeAspect="1" noMove="1" noResize="1" noEditPoints="1" noAdjustHandles="1" noChangeArrowheads="1" noChangeShapeType="1"/>
              </p:cNvPicPr>
              <p:nvPr/>
            </p:nvPicPr>
            <p:blipFill>
              <a:blip r:embed="rId8"/>
              <a:stretch>
                <a:fillRect/>
              </a:stretch>
            </p:blipFill>
            <p:spPr>
              <a:xfrm>
                <a:off x="3127320" y="3764880"/>
                <a:ext cx="5821200" cy="2433240"/>
              </a:xfrm>
              <a:prstGeom prst="rect">
                <a:avLst/>
              </a:prstGeom>
            </p:spPr>
          </p:pic>
        </mc:Fallback>
      </mc:AlternateContent>
    </p:spTree>
    <p:extLst>
      <p:ext uri="{BB962C8B-B14F-4D97-AF65-F5344CB8AC3E}">
        <p14:creationId xmlns:p14="http://schemas.microsoft.com/office/powerpoint/2010/main" val="2661964204"/>
      </p:ext>
    </p:extLst>
  </p:cSld>
  <p:clrMapOvr>
    <a:masterClrMapping/>
  </p:clrMapOvr>
  <mc:AlternateContent xmlns:mc="http://schemas.openxmlformats.org/markup-compatibility/2006" xmlns:p14="http://schemas.microsoft.com/office/powerpoint/2010/main">
    <mc:Choice Requires="p14">
      <p:transition spd="med" p14:dur="700" advTm="9843">
        <p:fade/>
      </p:transition>
    </mc:Choice>
    <mc:Fallback xmlns="">
      <p:transition spd="med" advTm="98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3"/>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4"/>
                <a:stretch>
                  <a:fillRect t="-4897"/>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5"/>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2998946" y="3711038"/>
                <a:ext cx="9024613" cy="2300245"/>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800" i="1">
                            <a:latin typeface="Cambria Math" panose="02040503050406030204" pitchFamily="18" charset="0"/>
                          </a:rPr>
                        </m:ctrlPr>
                      </m:dPr>
                      <m:e>
                        <m:m>
                          <m:mPr>
                            <m:mcs>
                              <m:mc>
                                <m:mcPr>
                                  <m:count m:val="2"/>
                                  <m:mcJc m:val="center"/>
                                </m:mcPr>
                              </m:mc>
                            </m:mcs>
                            <m:ctrlPr>
                              <a:rPr lang="en-GB" sz="3800" i="1">
                                <a:latin typeface="Cambria Math" panose="02040503050406030204" pitchFamily="18" charset="0"/>
                              </a:rPr>
                            </m:ctrlPr>
                          </m:mPr>
                          <m:mr>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CA" sz="3800" i="1">
                                            <a:solidFill>
                                              <a:srgbClr val="FF3399"/>
                                            </a:solidFill>
                                            <a:latin typeface="Cambria Math" panose="02040503050406030204" pitchFamily="18" charset="0"/>
                                          </a:rPr>
                                          <m:t>𝜌</m:t>
                                        </m:r>
                                        <m:sSup>
                                          <m:sSupPr>
                                            <m:ctrlPr>
                                              <a:rPr lang="en-CA" sz="3800" i="1">
                                                <a:latin typeface="Cambria Math" panose="02040503050406030204" pitchFamily="18" charset="0"/>
                                              </a:rPr>
                                            </m:ctrlPr>
                                          </m:sSupPr>
                                          <m:e>
                                            <m:r>
                                              <a:rPr lang="en-CA" sz="3800" i="1">
                                                <a:latin typeface="Cambria Math" panose="02040503050406030204" pitchFamily="18" charset="0"/>
                                              </a:rPr>
                                              <m:t>𝑐</m:t>
                                            </m:r>
                                          </m:e>
                                          <m:sup>
                                            <m:r>
                                              <a:rPr lang="en-CA" sz="3800" i="1">
                                                <a:latin typeface="Cambria Math" panose="02040503050406030204" pitchFamily="18" charset="0"/>
                                              </a:rPr>
                                              <m:t>2</m:t>
                                            </m:r>
                                          </m:sup>
                                        </m:sSup>
                                        <m:r>
                                          <a:rPr lang="en-CA" sz="3800" i="1">
                                            <a:latin typeface="Cambria Math" panose="02040503050406030204" pitchFamily="18" charset="0"/>
                                          </a:rPr>
                                          <m:t>+</m:t>
                                        </m:r>
                                        <m:r>
                                          <a:rPr lang="en-CA" sz="3800" i="1">
                                            <a:solidFill>
                                              <a:srgbClr val="00B050"/>
                                            </a:solidFill>
                                            <a:latin typeface="Cambria Math" panose="02040503050406030204" pitchFamily="18" charset="0"/>
                                          </a:rPr>
                                          <m:t>𝑝</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CA" sz="3800" b="0" i="1" smtClean="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mr>
                              </m:m>
                            </m:e>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b="0" i="1" smtClean="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b="0" i="1" dirty="0" smtClean="0">
                                            <a:latin typeface="Cambria Math" panose="02040503050406030204" pitchFamily="18" charset="0"/>
                                          </a:rPr>
                                          <m:t>0</m:t>
                                        </m:r>
                                      </m:e>
                                    </m:eqArr>
                                  </m:e>
                                </m:mr>
                              </m:m>
                            </m:e>
                          </m:mr>
                        </m:m>
                      </m:e>
                    </m:d>
                    <m:r>
                      <a:rPr lang="en-CA" sz="3800" b="0" i="1" smtClean="0">
                        <a:latin typeface="Cambria Math" panose="02040503050406030204" pitchFamily="18" charset="0"/>
                      </a:rPr>
                      <m:t>−</m:t>
                    </m:r>
                    <m:d>
                      <m:dPr>
                        <m:begChr m:val="["/>
                        <m:endChr m:val="]"/>
                        <m:ctrlPr>
                          <a:rPr lang="en-GB" sz="3800" i="1">
                            <a:latin typeface="Cambria Math" panose="02040503050406030204" pitchFamily="18" charset="0"/>
                          </a:rPr>
                        </m:ctrlPr>
                      </m:dPr>
                      <m:e>
                        <m:m>
                          <m:mPr>
                            <m:mcs>
                              <m:mc>
                                <m:mcPr>
                                  <m:count m:val="2"/>
                                  <m:mcJc m:val="center"/>
                                </m:mcPr>
                              </m:mc>
                            </m:mcs>
                            <m:ctrlPr>
                              <a:rPr lang="en-GB" sz="3800" i="1">
                                <a:latin typeface="Cambria Math" panose="02040503050406030204" pitchFamily="18" charset="0"/>
                              </a:rPr>
                            </m:ctrlPr>
                          </m:mPr>
                          <m:mr>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solidFill>
                                              <a:srgbClr val="00B050"/>
                                            </a:solidFill>
                                            <a:latin typeface="Cambria Math" panose="02040503050406030204" pitchFamily="18" charset="0"/>
                                          </a:rPr>
                                          <m:t>𝑝</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solidFill>
                                              <a:srgbClr val="00B050"/>
                                            </a:solidFill>
                                            <a:latin typeface="Cambria Math" panose="02040503050406030204" pitchFamily="18" charset="0"/>
                                          </a:rPr>
                                          <m:t>𝑝</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mr>
                              </m:m>
                            </m:e>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solidFill>
                                              <a:srgbClr val="00B050"/>
                                            </a:solidFill>
                                            <a:latin typeface="Cambria Math" panose="02040503050406030204" pitchFamily="18" charset="0"/>
                                          </a:rPr>
                                          <m:t>𝑝</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solidFill>
                                              <a:srgbClr val="00B050"/>
                                            </a:solidFill>
                                            <a:latin typeface="Cambria Math" panose="02040503050406030204" pitchFamily="18" charset="0"/>
                                          </a:rPr>
                                          <m:t>𝑝</m:t>
                                        </m:r>
                                      </m:e>
                                    </m:eqArr>
                                  </m:e>
                                </m:mr>
                              </m:m>
                            </m:e>
                          </m:mr>
                        </m:m>
                      </m:e>
                    </m:d>
                  </m:oMath>
                </a14:m>
                <a:r>
                  <a:rPr lang="en-CA" sz="38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2998946" y="3711038"/>
                <a:ext cx="9024613" cy="230024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996D7993-2E43-483A-9A93-9CCC53F536B8}"/>
                  </a:ext>
                </a:extLst>
              </p14:cNvPr>
              <p14:cNvContentPartPr/>
              <p14:nvPr>
                <p:extLst>
                  <p:ext uri="{42D2F446-02D8-4167-A562-619A0277C38B}">
                    <p15:isNarration xmlns:p15="http://schemas.microsoft.com/office/powerpoint/2012/main" val="1"/>
                  </p:ext>
                </p:extLst>
              </p14:nvPr>
            </p14:nvContentPartPr>
            <p14:xfrm>
              <a:off x="4224600" y="3391560"/>
              <a:ext cx="4231080" cy="1335240"/>
            </p14:xfrm>
          </p:contentPart>
        </mc:Choice>
        <mc:Fallback xmlns="">
          <p:pic>
            <p:nvPicPr>
              <p:cNvPr id="2" name="Ink 1">
                <a:extLst>
                  <a:ext uri="{FF2B5EF4-FFF2-40B4-BE49-F238E27FC236}">
                    <a16:creationId xmlns:a16="http://schemas.microsoft.com/office/drawing/2014/main" id="{996D7993-2E43-483A-9A93-9CCC53F536B8}"/>
                  </a:ext>
                </a:extLst>
              </p:cNvPr>
              <p:cNvPicPr>
                <a:picLocks noGrp="1" noRot="1" noChangeAspect="1" noMove="1" noResize="1" noEditPoints="1" noAdjustHandles="1" noChangeArrowheads="1" noChangeShapeType="1"/>
              </p:cNvPicPr>
              <p:nvPr/>
            </p:nvPicPr>
            <p:blipFill>
              <a:blip r:embed="rId8"/>
              <a:stretch>
                <a:fillRect/>
              </a:stretch>
            </p:blipFill>
            <p:spPr>
              <a:xfrm>
                <a:off x="4215240" y="3382200"/>
                <a:ext cx="4249800" cy="1353960"/>
              </a:xfrm>
              <a:prstGeom prst="rect">
                <a:avLst/>
              </a:prstGeom>
            </p:spPr>
          </p:pic>
        </mc:Fallback>
      </mc:AlternateContent>
    </p:spTree>
    <p:extLst>
      <p:ext uri="{BB962C8B-B14F-4D97-AF65-F5344CB8AC3E}">
        <p14:creationId xmlns:p14="http://schemas.microsoft.com/office/powerpoint/2010/main" val="3245902593"/>
      </p:ext>
    </p:extLst>
  </p:cSld>
  <p:clrMapOvr>
    <a:masterClrMapping/>
  </p:clrMapOvr>
  <mc:AlternateContent xmlns:mc="http://schemas.openxmlformats.org/markup-compatibility/2006" xmlns:p14="http://schemas.microsoft.com/office/powerpoint/2010/main">
    <mc:Choice Requires="p14">
      <p:transition spd="med" p14:dur="700" advTm="8907">
        <p:fade/>
      </p:transition>
    </mc:Choice>
    <mc:Fallback xmlns="">
      <p:transition spd="med" advTm="89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3"/>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4"/>
                <a:stretch>
                  <a:fillRect t="-4897"/>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5"/>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3231478" y="3711038"/>
                <a:ext cx="4821580" cy="2308517"/>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800" i="1">
                            <a:latin typeface="Cambria Math" panose="02040503050406030204" pitchFamily="18" charset="0"/>
                          </a:rPr>
                        </m:ctrlPr>
                      </m:dPr>
                      <m:e>
                        <m:m>
                          <m:mPr>
                            <m:mcs>
                              <m:mc>
                                <m:mcPr>
                                  <m:count m:val="2"/>
                                  <m:mcJc m:val="center"/>
                                </m:mcPr>
                              </m:mc>
                            </m:mcs>
                            <m:ctrlPr>
                              <a:rPr lang="en-GB" sz="3800" i="1">
                                <a:latin typeface="Cambria Math" panose="02040503050406030204" pitchFamily="18" charset="0"/>
                              </a:rPr>
                            </m:ctrlPr>
                          </m:mPr>
                          <m:mr>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CA" sz="3800" i="1">
                                            <a:solidFill>
                                              <a:srgbClr val="FF3399"/>
                                            </a:solidFill>
                                            <a:latin typeface="Cambria Math" panose="02040503050406030204" pitchFamily="18" charset="0"/>
                                          </a:rPr>
                                          <m:t>𝜌</m:t>
                                        </m:r>
                                        <m:sSup>
                                          <m:sSupPr>
                                            <m:ctrlPr>
                                              <a:rPr lang="en-CA" sz="3800" i="1">
                                                <a:latin typeface="Cambria Math" panose="02040503050406030204" pitchFamily="18" charset="0"/>
                                              </a:rPr>
                                            </m:ctrlPr>
                                          </m:sSupPr>
                                          <m:e>
                                            <m:r>
                                              <a:rPr lang="en-CA" sz="3800" i="1">
                                                <a:latin typeface="Cambria Math" panose="02040503050406030204" pitchFamily="18" charset="0"/>
                                              </a:rPr>
                                              <m:t>𝑐</m:t>
                                            </m:r>
                                          </m:e>
                                          <m:sup>
                                            <m:r>
                                              <a:rPr lang="en-CA" sz="3800" i="1">
                                                <a:latin typeface="Cambria Math" panose="02040503050406030204" pitchFamily="18" charset="0"/>
                                              </a:rPr>
                                              <m:t>2</m:t>
                                            </m:r>
                                          </m:sup>
                                        </m:sSup>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CA" sz="3800" i="1">
                                            <a:latin typeface="Cambria Math" panose="02040503050406030204" pitchFamily="18" charset="0"/>
                                          </a:rPr>
                                          <m:t>−</m:t>
                                        </m:r>
                                        <m:r>
                                          <a:rPr lang="en-GB" sz="3800" i="1" dirty="0">
                                            <a:solidFill>
                                              <a:srgbClr val="00B050"/>
                                            </a:solidFill>
                                            <a:latin typeface="Cambria Math" panose="02040503050406030204" pitchFamily="18" charset="0"/>
                                          </a:rPr>
                                          <m:t>𝑝</m:t>
                                        </m:r>
                                      </m:e>
                                      <m:e>
                                        <m:r>
                                          <a:rPr lang="en-GB" sz="3800" i="1" dirty="0">
                                            <a:latin typeface="Cambria Math" panose="02040503050406030204" pitchFamily="18" charset="0"/>
                                          </a:rPr>
                                          <m:t>0</m:t>
                                        </m:r>
                                      </m:e>
                                      <m:e>
                                        <m:r>
                                          <a:rPr lang="en-GB" sz="3800" i="1" dirty="0">
                                            <a:latin typeface="Cambria Math" panose="02040503050406030204" pitchFamily="18" charset="0"/>
                                          </a:rPr>
                                          <m:t>0</m:t>
                                        </m:r>
                                      </m:e>
                                    </m:eqArr>
                                  </m:e>
                                </m:mr>
                              </m:m>
                            </m:e>
                            <m:e>
                              <m:m>
                                <m:mPr>
                                  <m:mcs>
                                    <m:mc>
                                      <m:mcPr>
                                        <m:count m:val="2"/>
                                        <m:mcJc m:val="center"/>
                                      </m:mcPr>
                                    </m:mc>
                                  </m:mcs>
                                  <m:ctrlPr>
                                    <a:rPr lang="en-GB" sz="3800" i="1">
                                      <a:latin typeface="Cambria Math" panose="02040503050406030204" pitchFamily="18" charset="0"/>
                                    </a:rPr>
                                  </m:ctrlPr>
                                </m:mPr>
                                <m:mr>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i="1">
                                            <a:latin typeface="Cambria Math" panose="02040503050406030204" pitchFamily="18" charset="0"/>
                                          </a:rPr>
                                          <m:t>−</m:t>
                                        </m:r>
                                        <m:r>
                                          <a:rPr lang="en-GB" sz="3800" i="1" dirty="0">
                                            <a:solidFill>
                                              <a:srgbClr val="00B050"/>
                                            </a:solidFill>
                                            <a:latin typeface="Cambria Math" panose="02040503050406030204" pitchFamily="18" charset="0"/>
                                          </a:rPr>
                                          <m:t>𝑝</m:t>
                                        </m:r>
                                      </m:e>
                                      <m:e>
                                        <m:r>
                                          <a:rPr lang="en-GB" sz="3800" i="1" dirty="0">
                                            <a:latin typeface="Cambria Math" panose="02040503050406030204" pitchFamily="18" charset="0"/>
                                          </a:rPr>
                                          <m:t>0</m:t>
                                        </m:r>
                                      </m:e>
                                    </m:eqArr>
                                  </m:e>
                                  <m:e>
                                    <m:eqArr>
                                      <m:eqArrPr>
                                        <m:ctrlPr>
                                          <a:rPr lang="en-GB" sz="3800" i="1">
                                            <a:latin typeface="Cambria Math" panose="02040503050406030204" pitchFamily="18" charset="0"/>
                                          </a:rPr>
                                        </m:ctrlPr>
                                      </m:eqArrPr>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GB" sz="3800" i="1" dirty="0">
                                            <a:latin typeface="Cambria Math" panose="02040503050406030204" pitchFamily="18" charset="0"/>
                                          </a:rPr>
                                          <m:t>0</m:t>
                                        </m:r>
                                      </m:e>
                                      <m:e>
                                        <m:r>
                                          <a:rPr lang="en-CA" sz="3800" i="1">
                                            <a:latin typeface="Cambria Math" panose="02040503050406030204" pitchFamily="18" charset="0"/>
                                          </a:rPr>
                                          <m:t>−</m:t>
                                        </m:r>
                                        <m:r>
                                          <a:rPr lang="en-GB" sz="3800" i="1" dirty="0">
                                            <a:solidFill>
                                              <a:srgbClr val="00B050"/>
                                            </a:solidFill>
                                            <a:latin typeface="Cambria Math" panose="02040503050406030204" pitchFamily="18" charset="0"/>
                                          </a:rPr>
                                          <m:t>𝑝</m:t>
                                        </m:r>
                                      </m:e>
                                    </m:eqArr>
                                  </m:e>
                                </m:mr>
                              </m:m>
                            </m:e>
                          </m:mr>
                        </m:m>
                      </m:e>
                    </m:d>
                  </m:oMath>
                </a14:m>
                <a:r>
                  <a:rPr lang="en-CA" sz="38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3231478" y="3711038"/>
                <a:ext cx="4821580" cy="230851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FE1BD2F9-3ABB-4209-99D3-D65279B5C858}"/>
                  </a:ext>
                </a:extLst>
              </p14:cNvPr>
              <p14:cNvContentPartPr/>
              <p14:nvPr>
                <p:extLst>
                  <p:ext uri="{42D2F446-02D8-4167-A562-619A0277C38B}">
                    <p15:isNarration xmlns:p15="http://schemas.microsoft.com/office/powerpoint/2012/main" val="1"/>
                  </p:ext>
                </p:extLst>
              </p14:nvPr>
            </p14:nvContentPartPr>
            <p14:xfrm>
              <a:off x="269640" y="5784840"/>
              <a:ext cx="7822080" cy="632520"/>
            </p14:xfrm>
          </p:contentPart>
        </mc:Choice>
        <mc:Fallback xmlns="">
          <p:pic>
            <p:nvPicPr>
              <p:cNvPr id="2" name="Ink 1">
                <a:extLst>
                  <a:ext uri="{FF2B5EF4-FFF2-40B4-BE49-F238E27FC236}">
                    <a16:creationId xmlns:a16="http://schemas.microsoft.com/office/drawing/2014/main" id="{FE1BD2F9-3ABB-4209-99D3-D65279B5C858}"/>
                  </a:ext>
                </a:extLst>
              </p:cNvPr>
              <p:cNvPicPr>
                <a:picLocks noGrp="1" noRot="1" noChangeAspect="1" noMove="1" noResize="1" noEditPoints="1" noAdjustHandles="1" noChangeArrowheads="1" noChangeShapeType="1"/>
              </p:cNvPicPr>
              <p:nvPr/>
            </p:nvPicPr>
            <p:blipFill>
              <a:blip r:embed="rId8"/>
              <a:stretch>
                <a:fillRect/>
              </a:stretch>
            </p:blipFill>
            <p:spPr>
              <a:xfrm>
                <a:off x="260280" y="5775480"/>
                <a:ext cx="7840800" cy="651240"/>
              </a:xfrm>
              <a:prstGeom prst="rect">
                <a:avLst/>
              </a:prstGeom>
            </p:spPr>
          </p:pic>
        </mc:Fallback>
      </mc:AlternateContent>
    </p:spTree>
    <p:extLst>
      <p:ext uri="{BB962C8B-B14F-4D97-AF65-F5344CB8AC3E}">
        <p14:creationId xmlns:p14="http://schemas.microsoft.com/office/powerpoint/2010/main" val="3561040325"/>
      </p:ext>
    </p:extLst>
  </p:cSld>
  <p:clrMapOvr>
    <a:masterClrMapping/>
  </p:clrMapOvr>
  <mc:AlternateContent xmlns:mc="http://schemas.openxmlformats.org/markup-compatibility/2006" xmlns:p14="http://schemas.microsoft.com/office/powerpoint/2010/main">
    <mc:Choice Requires="p14">
      <p:transition spd="med" p14:dur="700" advTm="7526">
        <p:fade/>
      </p:transition>
    </mc:Choice>
    <mc:Fallback xmlns="">
      <p:transition spd="med" advTm="75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4"/>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5"/>
                <a:stretch>
                  <a:fillRect t="-4897"/>
                </a:stretch>
              </a:blipFill>
              <a:ln w="38100">
                <a:solidFill>
                  <a:schemeClr val="tx1"/>
                </a:solidFill>
              </a:ln>
            </p:spPr>
            <p:txBody>
              <a:bodyPr/>
              <a:lstStyle/>
              <a:p>
                <a:r>
                  <a:rPr lang="en-CA">
                    <a:noFill/>
                  </a:rPr>
                  <a:t> </a:t>
                </a:r>
              </a:p>
            </p:txBody>
          </p:sp>
        </mc:Fallback>
      </mc:AlternateContent>
      <p:grpSp>
        <p:nvGrpSpPr>
          <p:cNvPr id="7" name="Group 6">
            <a:extLst>
              <a:ext uri="{FF2B5EF4-FFF2-40B4-BE49-F238E27FC236}">
                <a16:creationId xmlns:a16="http://schemas.microsoft.com/office/drawing/2014/main" id="{4E239C72-F1B6-4D90-850A-B215EA80E644}"/>
              </a:ext>
            </a:extLst>
          </p:cNvPr>
          <p:cNvGrpSpPr/>
          <p:nvPr/>
        </p:nvGrpSpPr>
        <p:grpSpPr>
          <a:xfrm>
            <a:off x="328867" y="4131864"/>
            <a:ext cx="2670079" cy="1963784"/>
            <a:chOff x="328867" y="4131864"/>
            <a:chExt cx="2670079" cy="196378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549764" cy="110799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𝑇</m:t>
                            </m:r>
                          </m:e>
                          <m:sup>
                            <m:r>
                              <a:rPr lang="en-CA" sz="6600" i="1">
                                <a:solidFill>
                                  <a:srgbClr val="0070C0"/>
                                </a:solidFill>
                                <a:latin typeface="Cambria Math" panose="02040503050406030204" pitchFamily="18" charset="0"/>
                              </a:rPr>
                              <m:t>𝜇𝜈</m:t>
                            </m:r>
                          </m:sup>
                        </m:s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549764" cy="1107996"/>
                </a:xfrm>
                <a:prstGeom prst="rect">
                  <a:avLst/>
                </a:prstGeom>
                <a:blipFill>
                  <a:blip r:embed="rId6"/>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2885031" y="3634838"/>
                <a:ext cx="9535569" cy="2169440"/>
              </a:xfrm>
              <a:prstGeom prst="rect">
                <a:avLst/>
              </a:prstGeom>
              <a:noFill/>
            </p:spPr>
            <p:txBody>
              <a:bodyPr wrap="square" rtlCol="0">
                <a:spAutoFit/>
              </a:bodyPr>
              <a:lstStyle/>
              <a:p>
                <a:pPr>
                  <a:spcAft>
                    <a:spcPts val="1200"/>
                  </a:spcAft>
                </a:pPr>
                <a14:m>
                  <m:oMath xmlns:m="http://schemas.openxmlformats.org/officeDocument/2006/math">
                    <m:d>
                      <m:dPr>
                        <m:ctrlPr>
                          <a:rPr lang="en-CA" sz="3600" b="0" i="1" smtClean="0">
                            <a:latin typeface="Cambria Math" panose="02040503050406030204" pitchFamily="18" charset="0"/>
                          </a:rPr>
                        </m:ctrlPr>
                      </m:dPr>
                      <m:e>
                        <m:r>
                          <a:rPr lang="en-CA" sz="3600" b="0" i="1" smtClean="0">
                            <a:solidFill>
                              <a:srgbClr val="FF3399"/>
                            </a:solidFill>
                            <a:latin typeface="Cambria Math" panose="02040503050406030204" pitchFamily="18" charset="0"/>
                          </a:rPr>
                          <m:t>𝜌</m:t>
                        </m:r>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solidFill>
                                  <a:srgbClr val="00B050"/>
                                </a:solidFill>
                                <a:latin typeface="Cambria Math" panose="02040503050406030204" pitchFamily="18" charset="0"/>
                              </a:rPr>
                              <m:t>𝑝</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e>
                    </m:d>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CA" sz="3600" b="0" i="1" smtClean="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smtClean="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dirty="0" smtClean="0">
                                            <a:latin typeface="Cambria Math" panose="02040503050406030204" pitchFamily="18" charset="0"/>
                                          </a:rPr>
                                          <m:t>0</m:t>
                                        </m:r>
                                      </m:e>
                                    </m:eqArr>
                                  </m:e>
                                </m:mr>
                              </m:m>
                            </m:e>
                          </m:mr>
                        </m:m>
                      </m:e>
                    </m:d>
                    <m:r>
                      <a:rPr lang="en-CA" sz="3600" b="0" i="1" smtClean="0">
                        <a:latin typeface="Cambria Math" panose="02040503050406030204" pitchFamily="18" charset="0"/>
                      </a:rPr>
                      <m:t>−</m:t>
                    </m:r>
                    <m:r>
                      <a:rPr lang="en-GB" sz="3600" i="1" dirty="0">
                        <a:solidFill>
                          <a:srgbClr val="00B050"/>
                        </a:solidFill>
                        <a:latin typeface="Cambria Math" panose="02040503050406030204" pitchFamily="18" charset="0"/>
                      </a:rPr>
                      <m:t>𝑝</m:t>
                    </m:r>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CA" sz="3600" b="0" i="1" smtClean="0">
                                            <a:latin typeface="Cambria Math" panose="02040503050406030204" pitchFamily="18" charset="0"/>
                                          </a:rPr>
                                          <m:t>+</m:t>
                                        </m:r>
                                        <m:r>
                                          <a:rPr lang="en-CA" sz="3600" i="1">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mr>
                              </m:m>
                            </m:e>
                          </m:mr>
                        </m:m>
                      </m:e>
                    </m:d>
                  </m:oMath>
                </a14:m>
                <a:r>
                  <a:rPr lang="en-CA" sz="36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2885031" y="3634838"/>
                <a:ext cx="9535569" cy="2169440"/>
              </a:xfrm>
              <a:prstGeom prst="rect">
                <a:avLst/>
              </a:prstGeom>
              <a:blipFill>
                <a:blip r:embed="rId7"/>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7270C90A-1B78-4F53-B375-B6357ADC4482}"/>
              </a:ext>
            </a:extLst>
          </p:cNvPr>
          <p:cNvGrpSpPr/>
          <p:nvPr/>
        </p:nvGrpSpPr>
        <p:grpSpPr>
          <a:xfrm>
            <a:off x="9490067" y="4152210"/>
            <a:ext cx="2487366" cy="1652068"/>
            <a:chOff x="9490067" y="4152210"/>
            <a:chExt cx="2487366" cy="1652068"/>
          </a:xfrm>
        </p:grpSpPr>
        <p:sp>
          <p:nvSpPr>
            <p:cNvPr id="2" name="Rectangle 1">
              <a:extLst>
                <a:ext uri="{FF2B5EF4-FFF2-40B4-BE49-F238E27FC236}">
                  <a16:creationId xmlns:a16="http://schemas.microsoft.com/office/drawing/2014/main" id="{FE8CA219-1B1B-48E0-A522-AE38FF573ECE}"/>
                </a:ext>
              </a:extLst>
            </p:cNvPr>
            <p:cNvSpPr/>
            <p:nvPr/>
          </p:nvSpPr>
          <p:spPr>
            <a:xfrm>
              <a:off x="9490067" y="4152210"/>
              <a:ext cx="2487366" cy="1652068"/>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8F7B13-0103-4D42-B191-CFE4D646C0CA}"/>
                    </a:ext>
                  </a:extLst>
                </p:cNvPr>
                <p:cNvSpPr txBox="1"/>
                <p:nvPr/>
              </p:nvSpPr>
              <p:spPr>
                <a:xfrm>
                  <a:off x="10305125" y="4525409"/>
                  <a:ext cx="971550" cy="7913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4400" b="0" i="1" dirty="0" smtClean="0">
                                <a:solidFill>
                                  <a:srgbClr val="002060"/>
                                </a:solidFill>
                                <a:latin typeface="Cambria Math" panose="02040503050406030204" pitchFamily="18" charset="0"/>
                              </a:rPr>
                            </m:ctrlPr>
                          </m:sSupPr>
                          <m:e>
                            <m:r>
                              <a:rPr lang="en-CA" sz="4400" b="0" i="1" smtClean="0">
                                <a:solidFill>
                                  <a:srgbClr val="002060"/>
                                </a:solidFill>
                                <a:latin typeface="Cambria Math" panose="02040503050406030204" pitchFamily="18" charset="0"/>
                              </a:rPr>
                              <m:t>𝑔</m:t>
                            </m:r>
                          </m:e>
                          <m:sup>
                            <m:r>
                              <a:rPr lang="en-CA" sz="4400" b="0" i="1" smtClean="0">
                                <a:solidFill>
                                  <a:srgbClr val="002060"/>
                                </a:solidFill>
                                <a:latin typeface="Cambria Math" panose="02040503050406030204" pitchFamily="18" charset="0"/>
                              </a:rPr>
                              <m:t>𝑖𝑗</m:t>
                            </m:r>
                          </m:sup>
                        </m:sSup>
                      </m:oMath>
                    </m:oMathPara>
                  </a14:m>
                  <a:endParaRPr lang="en-CA" dirty="0"/>
                </a:p>
              </p:txBody>
            </p:sp>
          </mc:Choice>
          <mc:Fallback xmlns="">
            <p:sp>
              <p:nvSpPr>
                <p:cNvPr id="11" name="TextBox 10">
                  <a:extLst>
                    <a:ext uri="{FF2B5EF4-FFF2-40B4-BE49-F238E27FC236}">
                      <a16:creationId xmlns:a16="http://schemas.microsoft.com/office/drawing/2014/main" id="{5D8F7B13-0103-4D42-B191-CFE4D646C0CA}"/>
                    </a:ext>
                  </a:extLst>
                </p:cNvPr>
                <p:cNvSpPr txBox="1">
                  <a:spLocks noRot="1" noChangeAspect="1" noMove="1" noResize="1" noEditPoints="1" noAdjustHandles="1" noChangeArrowheads="1" noChangeShapeType="1" noTextEdit="1"/>
                </p:cNvSpPr>
                <p:nvPr/>
              </p:nvSpPr>
              <p:spPr>
                <a:xfrm>
                  <a:off x="10305125" y="4525409"/>
                  <a:ext cx="971550" cy="791370"/>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4" name="Ink 13">
                <a:extLst>
                  <a:ext uri="{FF2B5EF4-FFF2-40B4-BE49-F238E27FC236}">
                    <a16:creationId xmlns:a16="http://schemas.microsoft.com/office/drawing/2014/main" id="{BF4F253C-BA7F-4AD4-8307-72FF88BEB4C9}"/>
                  </a:ext>
                </a:extLst>
              </p14:cNvPr>
              <p14:cNvContentPartPr/>
              <p14:nvPr>
                <p:extLst>
                  <p:ext uri="{42D2F446-02D8-4167-A562-619A0277C38B}">
                    <p15:isNarration xmlns:p15="http://schemas.microsoft.com/office/powerpoint/2012/main" val="1"/>
                  </p:ext>
                </p:extLst>
              </p14:nvPr>
            </p14:nvContentPartPr>
            <p14:xfrm>
              <a:off x="102240" y="240840"/>
              <a:ext cx="11193120" cy="5153400"/>
            </p14:xfrm>
          </p:contentPart>
        </mc:Choice>
        <mc:Fallback xmlns="">
          <p:pic>
            <p:nvPicPr>
              <p:cNvPr id="14" name="Ink 13">
                <a:extLst>
                  <a:ext uri="{FF2B5EF4-FFF2-40B4-BE49-F238E27FC236}">
                    <a16:creationId xmlns:a16="http://schemas.microsoft.com/office/drawing/2014/main" id="{BF4F253C-BA7F-4AD4-8307-72FF88BEB4C9}"/>
                  </a:ext>
                </a:extLst>
              </p:cNvPr>
              <p:cNvPicPr>
                <a:picLocks noGrp="1" noRot="1" noChangeAspect="1" noMove="1" noResize="1" noEditPoints="1" noAdjustHandles="1" noChangeArrowheads="1" noChangeShapeType="1"/>
              </p:cNvPicPr>
              <p:nvPr/>
            </p:nvPicPr>
            <p:blipFill>
              <a:blip r:embed="rId10"/>
              <a:stretch>
                <a:fillRect/>
              </a:stretch>
            </p:blipFill>
            <p:spPr>
              <a:xfrm>
                <a:off x="92880" y="231480"/>
                <a:ext cx="11211840" cy="5172120"/>
              </a:xfrm>
              <a:prstGeom prst="rect">
                <a:avLst/>
              </a:prstGeom>
            </p:spPr>
          </p:pic>
        </mc:Fallback>
      </mc:AlternateContent>
    </p:spTree>
    <p:custDataLst>
      <p:tags r:id="rId1"/>
    </p:custDataLst>
    <p:extLst>
      <p:ext uri="{BB962C8B-B14F-4D97-AF65-F5344CB8AC3E}">
        <p14:creationId xmlns:p14="http://schemas.microsoft.com/office/powerpoint/2010/main" val="1163006721"/>
      </p:ext>
    </p:extLst>
  </p:cSld>
  <p:clrMapOvr>
    <a:masterClrMapping/>
  </p:clrMapOvr>
  <mc:AlternateContent xmlns:mc="http://schemas.openxmlformats.org/markup-compatibility/2006" xmlns:p14="http://schemas.microsoft.com/office/powerpoint/2010/main">
    <mc:Choice Requires="p14">
      <p:transition spd="med" p14:dur="700" advTm="23655">
        <p:fade/>
      </p:transition>
    </mc:Choice>
    <mc:Fallback xmlns="">
      <p:transition spd="med" advTm="236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3"/>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4"/>
                <a:stretch>
                  <a:fillRect t="-4897"/>
                </a:stretch>
              </a:blipFill>
              <a:ln w="38100">
                <a:solidFill>
                  <a:schemeClr val="tx1"/>
                </a:solidFill>
              </a:ln>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3231478" y="3711038"/>
                <a:ext cx="4821580" cy="2334998"/>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800" i="1" smtClean="0">
                            <a:latin typeface="Cambria Math" panose="02040503050406030204" pitchFamily="18" charset="0"/>
                          </a:rPr>
                        </m:ctrlPr>
                      </m:dPr>
                      <m:e>
                        <m:m>
                          <m:mPr>
                            <m:mcs>
                              <m:mc>
                                <m:mcPr>
                                  <m:count m:val="2"/>
                                  <m:mcJc m:val="center"/>
                                </m:mcPr>
                              </m:mc>
                            </m:mcs>
                            <m:ctrlPr>
                              <a:rPr lang="en-GB" sz="4000" i="1">
                                <a:latin typeface="Cambria Math" panose="02040503050406030204" pitchFamily="18" charset="0"/>
                              </a:rPr>
                            </m:ctrlPr>
                          </m:mPr>
                          <m:mr>
                            <m:e>
                              <m:m>
                                <m:mPr>
                                  <m:mcs>
                                    <m:mc>
                                      <m:mcPr>
                                        <m:count m:val="2"/>
                                        <m:mcJc m:val="center"/>
                                      </m:mcPr>
                                    </m:mc>
                                  </m:mcs>
                                  <m:ctrlPr>
                                    <a:rPr lang="en-GB" sz="4000" i="1">
                                      <a:latin typeface="Cambria Math" panose="02040503050406030204" pitchFamily="18" charset="0"/>
                                    </a:rPr>
                                  </m:ctrlPr>
                                </m:mPr>
                                <m:mr>
                                  <m:e>
                                    <m:eqArr>
                                      <m:eqArrPr>
                                        <m:ctrlPr>
                                          <a:rPr lang="en-GB" sz="4000" i="1">
                                            <a:latin typeface="Cambria Math" panose="02040503050406030204" pitchFamily="18" charset="0"/>
                                          </a:rPr>
                                        </m:ctrlPr>
                                      </m:eqArrPr>
                                      <m:e>
                                        <m:r>
                                          <a:rPr lang="en-CA" sz="4000" i="1">
                                            <a:solidFill>
                                              <a:srgbClr val="FF3399"/>
                                            </a:solidFill>
                                            <a:latin typeface="Cambria Math" panose="02040503050406030204" pitchFamily="18" charset="0"/>
                                          </a:rPr>
                                          <m:t>𝜌</m:t>
                                        </m:r>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e>
                                      <m:e>
                                        <m:r>
                                          <a:rPr lang="en-GB" sz="4000" i="1" dirty="0">
                                            <a:latin typeface="Cambria Math" panose="02040503050406030204" pitchFamily="18" charset="0"/>
                                          </a:rPr>
                                          <m:t>0</m:t>
                                        </m:r>
                                      </m:e>
                                      <m:e>
                                        <m:r>
                                          <a:rPr lang="en-GB" sz="4000" i="1" dirty="0">
                                            <a:latin typeface="Cambria Math" panose="02040503050406030204" pitchFamily="18" charset="0"/>
                                          </a:rPr>
                                          <m:t>0</m:t>
                                        </m:r>
                                      </m:e>
                                      <m:e>
                                        <m:r>
                                          <a:rPr lang="en-GB" sz="4000" i="1" dirty="0">
                                            <a:latin typeface="Cambria Math" panose="02040503050406030204" pitchFamily="18" charset="0"/>
                                          </a:rPr>
                                          <m:t>0</m:t>
                                        </m:r>
                                      </m:e>
                                    </m:eqArr>
                                  </m:e>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mr>
                              </m:m>
                            </m:e>
                            <m:e>
                              <m:m>
                                <m:mPr>
                                  <m:mcs>
                                    <m:mc>
                                      <m:mcPr>
                                        <m:count m:val="2"/>
                                        <m:mcJc m:val="center"/>
                                      </m:mcPr>
                                    </m:mc>
                                  </m:mcs>
                                  <m:ctrlPr>
                                    <a:rPr lang="en-GB" sz="4000" i="1">
                                      <a:latin typeface="Cambria Math" panose="02040503050406030204" pitchFamily="18" charset="0"/>
                                    </a:rPr>
                                  </m:ctrlPr>
                                </m:mPr>
                                <m:mr>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mr>
                              </m:m>
                            </m:e>
                          </m:mr>
                        </m:m>
                      </m:e>
                    </m:d>
                  </m:oMath>
                </a14:m>
                <a:r>
                  <a:rPr lang="en-CA" sz="38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3231478" y="3711038"/>
                <a:ext cx="4821580" cy="233499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AE07F1-04FC-4F39-8F4C-6786D147ED0F}"/>
                  </a:ext>
                </a:extLst>
              </p:cNvPr>
              <p:cNvSpPr txBox="1"/>
              <p:nvPr/>
            </p:nvSpPr>
            <p:spPr>
              <a:xfrm>
                <a:off x="449182" y="4131864"/>
                <a:ext cx="2549764" cy="110799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𝑇</m:t>
                          </m:r>
                        </m:e>
                        <m:sup>
                          <m:r>
                            <a:rPr lang="en-CA" sz="6600" i="1">
                              <a:solidFill>
                                <a:srgbClr val="0070C0"/>
                              </a:solidFill>
                              <a:latin typeface="Cambria Math" panose="02040503050406030204" pitchFamily="18" charset="0"/>
                            </a:rPr>
                            <m:t>𝜇𝜈</m:t>
                          </m:r>
                        </m:sup>
                      </m:s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8" name="TextBox 7">
                <a:extLst>
                  <a:ext uri="{FF2B5EF4-FFF2-40B4-BE49-F238E27FC236}">
                    <a16:creationId xmlns:a16="http://schemas.microsoft.com/office/drawing/2014/main" id="{90AE07F1-04FC-4F39-8F4C-6786D147ED0F}"/>
                  </a:ext>
                </a:extLst>
              </p:cNvPr>
              <p:cNvSpPr txBox="1">
                <a:spLocks noRot="1" noChangeAspect="1" noMove="1" noResize="1" noEditPoints="1" noAdjustHandles="1" noChangeArrowheads="1" noChangeShapeType="1" noTextEdit="1"/>
              </p:cNvSpPr>
              <p:nvPr/>
            </p:nvSpPr>
            <p:spPr>
              <a:xfrm>
                <a:off x="449182" y="4131864"/>
                <a:ext cx="2549764" cy="1107996"/>
              </a:xfrm>
              <a:prstGeom prst="rect">
                <a:avLst/>
              </a:prstGeom>
              <a:blipFill>
                <a:blip r:embed="rId6"/>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0395401E-E7B7-46FA-99FC-41B3CDED30AC}"/>
              </a:ext>
            </a:extLst>
          </p:cNvPr>
          <p:cNvSpPr/>
          <p:nvPr/>
        </p:nvSpPr>
        <p:spPr>
          <a:xfrm>
            <a:off x="4514850" y="4305300"/>
            <a:ext cx="2691483" cy="1740736"/>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7D2ADC-26F1-46F3-A87E-1715A41201DB}"/>
                  </a:ext>
                </a:extLst>
              </p:cNvPr>
              <p:cNvSpPr txBox="1"/>
              <p:nvPr/>
            </p:nvSpPr>
            <p:spPr>
              <a:xfrm>
                <a:off x="5082540" y="4724693"/>
                <a:ext cx="1556102" cy="7913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400" b="0" i="1" dirty="0" smtClean="0">
                          <a:solidFill>
                            <a:schemeClr val="tx1"/>
                          </a:solidFill>
                          <a:latin typeface="Cambria Math" panose="02040503050406030204" pitchFamily="18" charset="0"/>
                        </a:rPr>
                        <m:t>−</m:t>
                      </m:r>
                      <m:r>
                        <a:rPr lang="en-CA" sz="4400" b="0" i="1" dirty="0" smtClean="0">
                          <a:solidFill>
                            <a:srgbClr val="00B050"/>
                          </a:solidFill>
                          <a:latin typeface="Cambria Math" panose="02040503050406030204" pitchFamily="18" charset="0"/>
                        </a:rPr>
                        <m:t>𝑝</m:t>
                      </m:r>
                      <m:sSup>
                        <m:sSupPr>
                          <m:ctrlPr>
                            <a:rPr lang="en-CA" sz="4400" b="0" i="1" dirty="0" smtClean="0">
                              <a:solidFill>
                                <a:srgbClr val="002060"/>
                              </a:solidFill>
                              <a:latin typeface="Cambria Math" panose="02040503050406030204" pitchFamily="18" charset="0"/>
                            </a:rPr>
                          </m:ctrlPr>
                        </m:sSupPr>
                        <m:e>
                          <m:r>
                            <a:rPr lang="en-CA" sz="4400" b="0" i="1" smtClean="0">
                              <a:solidFill>
                                <a:srgbClr val="002060"/>
                              </a:solidFill>
                              <a:latin typeface="Cambria Math" panose="02040503050406030204" pitchFamily="18" charset="0"/>
                            </a:rPr>
                            <m:t>𝑔</m:t>
                          </m:r>
                        </m:e>
                        <m:sup>
                          <m:r>
                            <a:rPr lang="en-CA" sz="4400" b="0" i="1" smtClean="0">
                              <a:solidFill>
                                <a:srgbClr val="002060"/>
                              </a:solidFill>
                              <a:latin typeface="Cambria Math" panose="02040503050406030204" pitchFamily="18" charset="0"/>
                            </a:rPr>
                            <m:t>𝑖𝑗</m:t>
                          </m:r>
                        </m:sup>
                      </m:sSup>
                    </m:oMath>
                  </m:oMathPara>
                </a14:m>
                <a:endParaRPr lang="en-CA" dirty="0"/>
              </a:p>
            </p:txBody>
          </p:sp>
        </mc:Choice>
        <mc:Fallback xmlns="">
          <p:sp>
            <p:nvSpPr>
              <p:cNvPr id="13" name="TextBox 12">
                <a:extLst>
                  <a:ext uri="{FF2B5EF4-FFF2-40B4-BE49-F238E27FC236}">
                    <a16:creationId xmlns:a16="http://schemas.microsoft.com/office/drawing/2014/main" id="{AE7D2ADC-26F1-46F3-A87E-1715A41201DB}"/>
                  </a:ext>
                </a:extLst>
              </p:cNvPr>
              <p:cNvSpPr txBox="1">
                <a:spLocks noRot="1" noChangeAspect="1" noMove="1" noResize="1" noEditPoints="1" noAdjustHandles="1" noChangeArrowheads="1" noChangeShapeType="1" noTextEdit="1"/>
              </p:cNvSpPr>
              <p:nvPr/>
            </p:nvSpPr>
            <p:spPr>
              <a:xfrm>
                <a:off x="5082540" y="4724693"/>
                <a:ext cx="1556102" cy="79137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7E50E411-5368-4F2D-A060-05F9D51474EB}"/>
                  </a:ext>
                </a:extLst>
              </p14:cNvPr>
              <p14:cNvContentPartPr/>
              <p14:nvPr>
                <p:extLst>
                  <p:ext uri="{42D2F446-02D8-4167-A562-619A0277C38B}">
                    <p15:isNarration xmlns:p15="http://schemas.microsoft.com/office/powerpoint/2012/main" val="1"/>
                  </p:ext>
                </p:extLst>
              </p14:nvPr>
            </p14:nvContentPartPr>
            <p14:xfrm>
              <a:off x="277920" y="5764320"/>
              <a:ext cx="7588800" cy="585360"/>
            </p14:xfrm>
          </p:contentPart>
        </mc:Choice>
        <mc:Fallback xmlns="">
          <p:pic>
            <p:nvPicPr>
              <p:cNvPr id="2" name="Ink 1">
                <a:extLst>
                  <a:ext uri="{FF2B5EF4-FFF2-40B4-BE49-F238E27FC236}">
                    <a16:creationId xmlns:a16="http://schemas.microsoft.com/office/drawing/2014/main" id="{7E50E411-5368-4F2D-A060-05F9D51474EB}"/>
                  </a:ext>
                </a:extLst>
              </p:cNvPr>
              <p:cNvPicPr>
                <a:picLocks noGrp="1" noRot="1" noChangeAspect="1" noMove="1" noResize="1" noEditPoints="1" noAdjustHandles="1" noChangeArrowheads="1" noChangeShapeType="1"/>
              </p:cNvPicPr>
              <p:nvPr/>
            </p:nvPicPr>
            <p:blipFill>
              <a:blip r:embed="rId9"/>
              <a:stretch>
                <a:fillRect/>
              </a:stretch>
            </p:blipFill>
            <p:spPr>
              <a:xfrm>
                <a:off x="268560" y="5754960"/>
                <a:ext cx="7607520" cy="604080"/>
              </a:xfrm>
              <a:prstGeom prst="rect">
                <a:avLst/>
              </a:prstGeom>
            </p:spPr>
          </p:pic>
        </mc:Fallback>
      </mc:AlternateContent>
    </p:spTree>
    <p:extLst>
      <p:ext uri="{BB962C8B-B14F-4D97-AF65-F5344CB8AC3E}">
        <p14:creationId xmlns:p14="http://schemas.microsoft.com/office/powerpoint/2010/main" val="2282964726"/>
      </p:ext>
    </p:extLst>
  </p:cSld>
  <p:clrMapOvr>
    <a:masterClrMapping/>
  </p:clrMapOvr>
  <mc:AlternateContent xmlns:mc="http://schemas.openxmlformats.org/markup-compatibility/2006" xmlns:p14="http://schemas.microsoft.com/office/powerpoint/2010/main">
    <mc:Choice Requires="p14">
      <p:transition spd="med" p14:dur="700" advTm="6370">
        <p:fade/>
      </p:transition>
    </mc:Choice>
    <mc:Fallback xmlns="">
      <p:transition spd="med" advTm="63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4"/>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5"/>
                <a:stretch>
                  <a:fillRect t="-4897"/>
                </a:stretch>
              </a:blipFill>
              <a:ln w="38100">
                <a:solidFill>
                  <a:schemeClr val="tx1"/>
                </a:solidFill>
              </a:ln>
            </p:spPr>
            <p:txBody>
              <a:bodyPr/>
              <a:lstStyle/>
              <a:p>
                <a:r>
                  <a:rPr lang="en-CA">
                    <a:noFill/>
                  </a:rPr>
                  <a:t> </a:t>
                </a:r>
              </a:p>
            </p:txBody>
          </p:sp>
        </mc:Fallback>
      </mc:AlternateContent>
      <p:grpSp>
        <p:nvGrpSpPr>
          <p:cNvPr id="3" name="Group 2">
            <a:extLst>
              <a:ext uri="{FF2B5EF4-FFF2-40B4-BE49-F238E27FC236}">
                <a16:creationId xmlns:a16="http://schemas.microsoft.com/office/drawing/2014/main" id="{C471DF23-A089-4E5F-B3D9-31D4E3E901EF}"/>
              </a:ext>
            </a:extLst>
          </p:cNvPr>
          <p:cNvGrpSpPr/>
          <p:nvPr/>
        </p:nvGrpSpPr>
        <p:grpSpPr>
          <a:xfrm>
            <a:off x="328867" y="4131864"/>
            <a:ext cx="2670079" cy="1963784"/>
            <a:chOff x="328867" y="4131864"/>
            <a:chExt cx="2670079" cy="196378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E37C8-889D-44F0-A265-1A4AE7E98FCF}"/>
                    </a:ext>
                  </a:extLst>
                </p:cNvPr>
                <p:cNvSpPr txBox="1"/>
                <p:nvPr/>
              </p:nvSpPr>
              <p:spPr>
                <a:xfrm>
                  <a:off x="449182" y="4131864"/>
                  <a:ext cx="2549764"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CC0E37C8-889D-44F0-A265-1A4AE7E98FCF}"/>
                    </a:ext>
                  </a:extLst>
                </p:cNvPr>
                <p:cNvSpPr txBox="1">
                  <a:spLocks noRot="1" noChangeAspect="1" noMove="1" noResize="1" noEditPoints="1" noAdjustHandles="1" noChangeArrowheads="1" noChangeShapeType="1" noTextEdit="1"/>
                </p:cNvSpPr>
                <p:nvPr/>
              </p:nvSpPr>
              <p:spPr>
                <a:xfrm>
                  <a:off x="449182" y="4131864"/>
                  <a:ext cx="2549764" cy="1189621"/>
                </a:xfrm>
                <a:prstGeom prst="rect">
                  <a:avLst/>
                </a:prstGeom>
                <a:blipFill>
                  <a:blip r:embed="rId6"/>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2885031" y="3634838"/>
                <a:ext cx="9535569" cy="2169440"/>
              </a:xfrm>
              <a:prstGeom prst="rect">
                <a:avLst/>
              </a:prstGeom>
              <a:noFill/>
            </p:spPr>
            <p:txBody>
              <a:bodyPr wrap="square" rtlCol="0">
                <a:spAutoFit/>
              </a:bodyPr>
              <a:lstStyle/>
              <a:p>
                <a:pPr>
                  <a:spcAft>
                    <a:spcPts val="1200"/>
                  </a:spcAft>
                </a:pPr>
                <a14:m>
                  <m:oMath xmlns:m="http://schemas.openxmlformats.org/officeDocument/2006/math">
                    <m:d>
                      <m:dPr>
                        <m:ctrlPr>
                          <a:rPr lang="en-CA" sz="3600" b="0" i="1" smtClean="0">
                            <a:latin typeface="Cambria Math" panose="02040503050406030204" pitchFamily="18" charset="0"/>
                          </a:rPr>
                        </m:ctrlPr>
                      </m:dPr>
                      <m:e>
                        <m:r>
                          <a:rPr lang="en-CA" sz="3600" b="0" i="1" smtClean="0">
                            <a:solidFill>
                              <a:srgbClr val="FF3399"/>
                            </a:solidFill>
                            <a:latin typeface="Cambria Math" panose="02040503050406030204" pitchFamily="18" charset="0"/>
                          </a:rPr>
                          <m:t>𝜌</m:t>
                        </m:r>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solidFill>
                                  <a:srgbClr val="00B050"/>
                                </a:solidFill>
                                <a:latin typeface="Cambria Math" panose="02040503050406030204" pitchFamily="18" charset="0"/>
                              </a:rPr>
                              <m:t>𝑝</m:t>
                            </m:r>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den>
                        </m:f>
                      </m:e>
                    </m:d>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CA" sz="3600" b="0" i="1" smtClean="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smtClean="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CA" sz="3600" b="0" i="1" dirty="0" smtClean="0">
                                            <a:latin typeface="Cambria Math" panose="02040503050406030204" pitchFamily="18" charset="0"/>
                                          </a:rPr>
                                          <m:t>0</m:t>
                                        </m:r>
                                      </m:e>
                                    </m:eqArr>
                                  </m:e>
                                </m:mr>
                              </m:m>
                            </m:e>
                          </m:mr>
                        </m:m>
                      </m:e>
                    </m:d>
                    <m:r>
                      <a:rPr lang="en-CA" sz="3600" b="0" i="1" smtClean="0">
                        <a:latin typeface="Cambria Math" panose="02040503050406030204" pitchFamily="18" charset="0"/>
                      </a:rPr>
                      <m:t>−</m:t>
                    </m:r>
                    <m:r>
                      <a:rPr lang="en-GB" sz="3600" i="1" dirty="0">
                        <a:solidFill>
                          <a:srgbClr val="00B050"/>
                        </a:solidFill>
                        <a:latin typeface="Cambria Math" panose="02040503050406030204" pitchFamily="18" charset="0"/>
                      </a:rPr>
                      <m:t>𝑝</m:t>
                    </m:r>
                    <m:d>
                      <m:dPr>
                        <m:begChr m:val="["/>
                        <m:endChr m:val="]"/>
                        <m:ctrlPr>
                          <a:rPr lang="en-GB"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CA" sz="3600" b="0" i="1" smtClean="0">
                                            <a:latin typeface="Cambria Math" panose="02040503050406030204" pitchFamily="18" charset="0"/>
                                          </a:rPr>
                                          <m:t>+</m:t>
                                        </m:r>
                                        <m:r>
                                          <a:rPr lang="en-CA" sz="3600" i="1">
                                            <a:latin typeface="Cambria Math" panose="02040503050406030204" pitchFamily="18" charset="0"/>
                                          </a:rPr>
                                          <m:t>1</m:t>
                                        </m:r>
                                      </m:e>
                                      <m:e>
                                        <m:r>
                                          <a:rPr lang="en-GB" sz="3600" i="1" dirty="0">
                                            <a:latin typeface="Cambria Math" panose="02040503050406030204" pitchFamily="18" charset="0"/>
                                          </a:rPr>
                                          <m:t>0</m:t>
                                        </m:r>
                                      </m:e>
                                      <m:e>
                                        <m:r>
                                          <a:rPr lang="en-GB" sz="3600" i="1" dirty="0">
                                            <a:latin typeface="Cambria Math" panose="02040503050406030204" pitchFamily="18" charset="0"/>
                                          </a:rPr>
                                          <m:t>0</m:t>
                                        </m:r>
                                      </m:e>
                                      <m:e>
                                        <m:r>
                                          <a:rPr lang="en-GB" sz="3600" i="1" dirty="0">
                                            <a:latin typeface="Cambria Math" panose="02040503050406030204" pitchFamily="18" charset="0"/>
                                          </a:rPr>
                                          <m:t>0</m:t>
                                        </m:r>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mr>
                              </m:m>
                            </m:e>
                            <m:e>
                              <m:m>
                                <m:mPr>
                                  <m:mcs>
                                    <m:mc>
                                      <m:mcPr>
                                        <m:count m:val="2"/>
                                        <m:mcJc m:val="center"/>
                                      </m:mcPr>
                                    </m:mc>
                                  </m:mcs>
                                  <m:ctrlPr>
                                    <a:rPr lang="en-GB" sz="3600" i="1">
                                      <a:latin typeface="Cambria Math" panose="02040503050406030204" pitchFamily="18" charset="0"/>
                                    </a:rPr>
                                  </m:ctrlPr>
                                </m:mPr>
                                <m:mr>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e>
                                    <m:eqArr>
                                      <m:eqArrPr>
                                        <m:ctrlPr>
                                          <a:rPr lang="en-GB" sz="3600" i="1">
                                            <a:latin typeface="Cambria Math" panose="02040503050406030204" pitchFamily="18" charset="0"/>
                                          </a:rPr>
                                        </m:ctrlPr>
                                      </m:eqArrPr>
                                      <m:e>
                                        <m:r>
                                          <a:rPr lang="en-GB" sz="3600" i="1" dirty="0">
                                            <a:latin typeface="Cambria Math" panose="02040503050406030204" pitchFamily="18" charset="0"/>
                                          </a:rPr>
                                          <m:t>0</m:t>
                                        </m:r>
                                      </m:e>
                                      <m:e/>
                                      <m:e/>
                                      <m:e/>
                                    </m:eqArr>
                                  </m:e>
                                </m:mr>
                              </m:m>
                            </m:e>
                          </m:mr>
                        </m:m>
                      </m:e>
                    </m:d>
                  </m:oMath>
                </a14:m>
                <a:r>
                  <a:rPr lang="en-CA" sz="36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2885031" y="3634838"/>
                <a:ext cx="9535569" cy="2169440"/>
              </a:xfrm>
              <a:prstGeom prst="rect">
                <a:avLst/>
              </a:prstGeom>
              <a:blipFill>
                <a:blip r:embed="rId7"/>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8D1FF7FB-7A98-427A-860F-52614B59836C}"/>
              </a:ext>
            </a:extLst>
          </p:cNvPr>
          <p:cNvGrpSpPr/>
          <p:nvPr/>
        </p:nvGrpSpPr>
        <p:grpSpPr>
          <a:xfrm>
            <a:off x="9490067" y="4152210"/>
            <a:ext cx="2487366" cy="1652068"/>
            <a:chOff x="9490067" y="4152210"/>
            <a:chExt cx="2487366" cy="1652068"/>
          </a:xfrm>
        </p:grpSpPr>
        <p:sp>
          <p:nvSpPr>
            <p:cNvPr id="2" name="Rectangle 1">
              <a:extLst>
                <a:ext uri="{FF2B5EF4-FFF2-40B4-BE49-F238E27FC236}">
                  <a16:creationId xmlns:a16="http://schemas.microsoft.com/office/drawing/2014/main" id="{FE8CA219-1B1B-48E0-A522-AE38FF573ECE}"/>
                </a:ext>
              </a:extLst>
            </p:cNvPr>
            <p:cNvSpPr/>
            <p:nvPr/>
          </p:nvSpPr>
          <p:spPr>
            <a:xfrm>
              <a:off x="9490067" y="4152210"/>
              <a:ext cx="2487366" cy="1652068"/>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8F7B13-0103-4D42-B191-CFE4D646C0CA}"/>
                    </a:ext>
                  </a:extLst>
                </p:cNvPr>
                <p:cNvSpPr txBox="1"/>
                <p:nvPr/>
              </p:nvSpPr>
              <p:spPr>
                <a:xfrm>
                  <a:off x="10305125" y="4525409"/>
                  <a:ext cx="971550" cy="823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4400" b="0" i="1" dirty="0" smtClean="0">
                                <a:solidFill>
                                  <a:srgbClr val="0070C0"/>
                                </a:solidFill>
                                <a:latin typeface="Cambria Math" panose="02040503050406030204" pitchFamily="18" charset="0"/>
                              </a:rPr>
                            </m:ctrlPr>
                          </m:sSubPr>
                          <m:e>
                            <m:r>
                              <a:rPr lang="en-CA" sz="4400" b="0" i="1" dirty="0" smtClean="0">
                                <a:solidFill>
                                  <a:srgbClr val="0070C0"/>
                                </a:solidFill>
                                <a:latin typeface="Cambria Math" panose="02040503050406030204" pitchFamily="18" charset="0"/>
                              </a:rPr>
                              <m:t>𝑔</m:t>
                            </m:r>
                          </m:e>
                          <m:sub>
                            <m:r>
                              <a:rPr lang="en-CA" sz="4400" b="0" i="1" dirty="0" smtClean="0">
                                <a:solidFill>
                                  <a:srgbClr val="0070C0"/>
                                </a:solidFill>
                                <a:latin typeface="Cambria Math" panose="02040503050406030204" pitchFamily="18" charset="0"/>
                              </a:rPr>
                              <m:t>𝑖𝑗</m:t>
                            </m:r>
                          </m:sub>
                        </m:sSub>
                      </m:oMath>
                    </m:oMathPara>
                  </a14:m>
                  <a:endParaRPr lang="en-CA" dirty="0">
                    <a:solidFill>
                      <a:srgbClr val="0070C0"/>
                    </a:solidFill>
                  </a:endParaRPr>
                </a:p>
              </p:txBody>
            </p:sp>
          </mc:Choice>
          <mc:Fallback xmlns="">
            <p:sp>
              <p:nvSpPr>
                <p:cNvPr id="11" name="TextBox 10">
                  <a:extLst>
                    <a:ext uri="{FF2B5EF4-FFF2-40B4-BE49-F238E27FC236}">
                      <a16:creationId xmlns:a16="http://schemas.microsoft.com/office/drawing/2014/main" id="{5D8F7B13-0103-4D42-B191-CFE4D646C0CA}"/>
                    </a:ext>
                  </a:extLst>
                </p:cNvPr>
                <p:cNvSpPr txBox="1">
                  <a:spLocks noRot="1" noChangeAspect="1" noMove="1" noResize="1" noEditPoints="1" noAdjustHandles="1" noChangeArrowheads="1" noChangeShapeType="1" noTextEdit="1"/>
                </p:cNvSpPr>
                <p:nvPr/>
              </p:nvSpPr>
              <p:spPr>
                <a:xfrm>
                  <a:off x="10305125" y="4525409"/>
                  <a:ext cx="971550" cy="823944"/>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AD4B523B-3F29-40B7-AA41-1BD973DEBF7F}"/>
                  </a:ext>
                </a:extLst>
              </p14:cNvPr>
              <p14:cNvContentPartPr/>
              <p14:nvPr>
                <p:extLst>
                  <p:ext uri="{42D2F446-02D8-4167-A562-619A0277C38B}">
                    <p15:isNarration xmlns:p15="http://schemas.microsoft.com/office/powerpoint/2012/main" val="1"/>
                  </p:ext>
                </p:extLst>
              </p14:nvPr>
            </p14:nvContentPartPr>
            <p14:xfrm>
              <a:off x="138240" y="2268360"/>
              <a:ext cx="11216160" cy="3137760"/>
            </p14:xfrm>
          </p:contentPart>
        </mc:Choice>
        <mc:Fallback xmlns="">
          <p:pic>
            <p:nvPicPr>
              <p:cNvPr id="8" name="Ink 7">
                <a:extLst>
                  <a:ext uri="{FF2B5EF4-FFF2-40B4-BE49-F238E27FC236}">
                    <a16:creationId xmlns:a16="http://schemas.microsoft.com/office/drawing/2014/main" id="{AD4B523B-3F29-40B7-AA41-1BD973DEBF7F}"/>
                  </a:ext>
                </a:extLst>
              </p:cNvPr>
              <p:cNvPicPr>
                <a:picLocks noGrp="1" noRot="1" noChangeAspect="1" noMove="1" noResize="1" noEditPoints="1" noAdjustHandles="1" noChangeArrowheads="1" noChangeShapeType="1"/>
              </p:cNvPicPr>
              <p:nvPr/>
            </p:nvPicPr>
            <p:blipFill>
              <a:blip r:embed="rId10"/>
              <a:stretch>
                <a:fillRect/>
              </a:stretch>
            </p:blipFill>
            <p:spPr>
              <a:xfrm>
                <a:off x="128880" y="2259000"/>
                <a:ext cx="11234880" cy="3156480"/>
              </a:xfrm>
              <a:prstGeom prst="rect">
                <a:avLst/>
              </a:prstGeom>
            </p:spPr>
          </p:pic>
        </mc:Fallback>
      </mc:AlternateContent>
    </p:spTree>
    <p:custDataLst>
      <p:tags r:id="rId1"/>
    </p:custDataLst>
    <p:extLst>
      <p:ext uri="{BB962C8B-B14F-4D97-AF65-F5344CB8AC3E}">
        <p14:creationId xmlns:p14="http://schemas.microsoft.com/office/powerpoint/2010/main" val="2168531421"/>
      </p:ext>
    </p:extLst>
  </p:cSld>
  <p:clrMapOvr>
    <a:masterClrMapping/>
  </p:clrMapOvr>
  <mc:AlternateContent xmlns:mc="http://schemas.openxmlformats.org/markup-compatibility/2006" xmlns:p14="http://schemas.microsoft.com/office/powerpoint/2010/main">
    <mc:Choice Requires="p14">
      <p:transition spd="med" p14:dur="700" advTm="12381">
        <p:fade/>
      </p:transition>
    </mc:Choice>
    <mc:Fallback xmlns="">
      <p:transition spd="med" advTm="123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B5AFDA-E910-4EAB-9BB3-28537FDB0190}"/>
                  </a:ext>
                </a:extLst>
              </p:cNvPr>
              <p:cNvSpPr txBox="1"/>
              <p:nvPr/>
            </p:nvSpPr>
            <p:spPr>
              <a:xfrm>
                <a:off x="192505" y="157683"/>
                <a:ext cx="6591986" cy="298928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𝑇</m:t>
                          </m:r>
                        </m:e>
                        <m:sup>
                          <m:r>
                            <a:rPr lang="en-CA" sz="4000" b="0" i="1" smtClean="0">
                              <a:solidFill>
                                <a:srgbClr val="0070C0"/>
                              </a:solidFill>
                              <a:latin typeface="Cambria Math" panose="02040503050406030204" pitchFamily="18" charset="0"/>
                            </a:rPr>
                            <m:t>𝜇𝜈</m:t>
                          </m:r>
                        </m:sup>
                      </m:sSup>
                      <m:r>
                        <a:rPr lang="en-CA" sz="4000" i="1">
                          <a:latin typeface="Cambria Math" panose="02040503050406030204" pitchFamily="18" charset="0"/>
                        </a:rPr>
                        <m:t>=</m:t>
                      </m:r>
                      <m:d>
                        <m:dPr>
                          <m:ctrlPr>
                            <a:rPr lang="en-CA" sz="4000" i="1" smtClean="0">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𝜇</m:t>
                          </m:r>
                        </m:sup>
                      </m:sSup>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𝑈</m:t>
                          </m:r>
                        </m:e>
                        <m:sup>
                          <m:r>
                            <a:rPr lang="en-CA" sz="4000" b="0" i="1" smtClean="0">
                              <a:solidFill>
                                <a:srgbClr val="0070C0"/>
                              </a:solidFill>
                              <a:latin typeface="Cambria Math" panose="02040503050406030204" pitchFamily="18" charset="0"/>
                            </a:rPr>
                            <m:t>𝜈</m:t>
                          </m:r>
                        </m:sup>
                      </m:sSup>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𝜇𝜈</m:t>
                          </m:r>
                        </m:sup>
                      </m:sSup>
                    </m:oMath>
                  </m:oMathPara>
                </a14:m>
                <a:endParaRPr lang="en-GB" sz="4000" dirty="0"/>
              </a:p>
              <a:p>
                <a14:m>
                  <m:oMath xmlns:m="http://schemas.openxmlformats.org/officeDocument/2006/math">
                    <m:sSubSup>
                      <m:sSubSupPr>
                        <m:ctrlPr>
                          <a:rPr lang="en-CA" sz="4000" i="1">
                            <a:solidFill>
                              <a:srgbClr val="0070C0"/>
                            </a:solidFill>
                            <a:latin typeface="Cambria Math" panose="02040503050406030204" pitchFamily="18" charset="0"/>
                          </a:rPr>
                        </m:ctrlPr>
                      </m:sSubSup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   </m:t>
                        </m:r>
                        <m:r>
                          <a:rPr lang="en-CA" sz="4000" i="1">
                            <a:solidFill>
                              <a:srgbClr val="0070C0"/>
                            </a:solidFill>
                            <a:latin typeface="Cambria Math" panose="02040503050406030204" pitchFamily="18" charset="0"/>
                          </a:rPr>
                          <m:t>𝜈</m:t>
                        </m:r>
                      </m:sub>
                      <m:sup>
                        <m:r>
                          <a:rPr lang="en-CA" sz="4000" i="1">
                            <a:solidFill>
                              <a:srgbClr val="0070C0"/>
                            </a:solidFill>
                            <a:latin typeface="Cambria Math" panose="02040503050406030204" pitchFamily="18" charset="0"/>
                          </a:rPr>
                          <m:t>𝜇</m:t>
                        </m:r>
                      </m:sup>
                    </m:sSubSup>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𝑈</m:t>
                        </m:r>
                      </m:e>
                      <m:sup>
                        <m:r>
                          <a:rPr lang="en-CA" sz="4000" i="1">
                            <a:solidFill>
                              <a:srgbClr val="0070C0"/>
                            </a:solidFill>
                            <a:latin typeface="Cambria Math" panose="02040503050406030204" pitchFamily="18" charset="0"/>
                          </a:rPr>
                          <m:t>𝜇</m:t>
                        </m:r>
                      </m:sup>
                    </m:sSup>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Sup>
                      <m:sSubSupPr>
                        <m:ctrlPr>
                          <a:rPr lang="en-CA" sz="4000" i="1" dirty="0">
                            <a:latin typeface="Cambria Math" panose="02040503050406030204" pitchFamily="18" charset="0"/>
                          </a:rPr>
                        </m:ctrlPr>
                      </m:sSubSupPr>
                      <m:e>
                        <m:r>
                          <a:rPr lang="en-CA" sz="4000" i="1" dirty="0">
                            <a:latin typeface="Cambria Math" panose="02040503050406030204" pitchFamily="18" charset="0"/>
                          </a:rPr>
                          <m:t>𝛿</m:t>
                        </m:r>
                      </m:e>
                      <m:sub>
                        <m:r>
                          <a:rPr lang="en-CA" sz="4000" i="1" dirty="0">
                            <a:latin typeface="Cambria Math" panose="02040503050406030204" pitchFamily="18" charset="0"/>
                          </a:rPr>
                          <m:t>   </m:t>
                        </m:r>
                        <m:r>
                          <a:rPr lang="en-CA" sz="4000" i="1" dirty="0">
                            <a:latin typeface="Cambria Math" panose="02040503050406030204" pitchFamily="18" charset="0"/>
                          </a:rPr>
                          <m:t>𝜈</m:t>
                        </m:r>
                      </m:sub>
                      <m:sup>
                        <m:r>
                          <a:rPr lang="en-CA" sz="4000" i="1" dirty="0">
                            <a:latin typeface="Cambria Math" panose="02040503050406030204" pitchFamily="18" charset="0"/>
                          </a:rPr>
                          <m:t>𝜇</m:t>
                        </m:r>
                      </m:sup>
                    </m:sSubSup>
                  </m:oMath>
                </a14:m>
                <a:r>
                  <a:rPr lang="en-GB" sz="4000" dirty="0"/>
                  <a:t> </a:t>
                </a:r>
              </a:p>
              <a:p>
                <a14:m>
                  <m:oMath xmlns:m="http://schemas.openxmlformats.org/officeDocument/2006/math">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𝑇</m:t>
                        </m:r>
                      </m:e>
                      <m:sub>
                        <m:r>
                          <a:rPr lang="en-CA" sz="4000" i="1">
                            <a:solidFill>
                              <a:srgbClr val="0070C0"/>
                            </a:solidFill>
                            <a:latin typeface="Cambria Math" panose="02040503050406030204" pitchFamily="18" charset="0"/>
                          </a:rPr>
                          <m:t>𝜇𝜈</m:t>
                        </m:r>
                      </m:sub>
                    </m:sSub>
                    <m:r>
                      <a:rPr lang="en-CA" sz="4000" i="1">
                        <a:latin typeface="Cambria Math" panose="02040503050406030204" pitchFamily="18" charset="0"/>
                      </a:rPr>
                      <m:t>=</m:t>
                    </m:r>
                    <m:d>
                      <m:dPr>
                        <m:ctrlPr>
                          <a:rPr lang="en-CA" sz="4000" i="1">
                            <a:latin typeface="Cambria Math" panose="02040503050406030204" pitchFamily="18" charset="0"/>
                          </a:rPr>
                        </m:ctrlPr>
                      </m:dPr>
                      <m:e>
                        <m:r>
                          <a:rPr lang="en-CA" sz="4000" i="1">
                            <a:solidFill>
                              <a:srgbClr val="FF3399"/>
                            </a:solidFill>
                            <a:latin typeface="Cambria Math" panose="02040503050406030204" pitchFamily="18" charset="0"/>
                          </a:rPr>
                          <m:t>𝜌</m:t>
                        </m:r>
                        <m:r>
                          <a:rPr lang="en-CA" sz="4000" i="1">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00B050"/>
                                </a:solidFill>
                                <a:latin typeface="Cambria Math" panose="02040503050406030204" pitchFamily="18" charset="0"/>
                              </a:rPr>
                              <m:t>𝑝</m:t>
                            </m:r>
                          </m:num>
                          <m:den>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den>
                        </m:f>
                      </m:e>
                    </m:d>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𝜇</m:t>
                        </m:r>
                      </m:sub>
                    </m:sSub>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𝑈</m:t>
                        </m:r>
                      </m:e>
                      <m:sub>
                        <m:r>
                          <a:rPr lang="en-CA" sz="4000" i="1">
                            <a:solidFill>
                              <a:srgbClr val="0070C0"/>
                            </a:solidFill>
                            <a:latin typeface="Cambria Math" panose="02040503050406030204" pitchFamily="18" charset="0"/>
                          </a:rPr>
                          <m:t>𝜈</m:t>
                        </m:r>
                      </m:sub>
                    </m:sSub>
                    <m:r>
                      <a:rPr lang="en-CA" sz="4000" i="1">
                        <a:latin typeface="Cambria Math" panose="02040503050406030204" pitchFamily="18" charset="0"/>
                      </a:rPr>
                      <m:t>−</m:t>
                    </m:r>
                    <m:r>
                      <a:rPr lang="en-GB" sz="4000" i="1" dirty="0">
                        <a:solidFill>
                          <a:srgbClr val="00B050"/>
                        </a:solidFill>
                        <a:latin typeface="Cambria Math" panose="02040503050406030204" pitchFamily="18" charset="0"/>
                      </a:rPr>
                      <m:t>𝑝</m:t>
                    </m:r>
                    <m:sSub>
                      <m:sSubPr>
                        <m:ctrlPr>
                          <a:rPr lang="en-CA" sz="4000" i="1">
                            <a:solidFill>
                              <a:srgbClr val="0070C0"/>
                            </a:solidFill>
                            <a:latin typeface="Cambria Math" panose="02040503050406030204" pitchFamily="18" charset="0"/>
                          </a:rPr>
                        </m:ctrlPr>
                      </m:sSubPr>
                      <m:e>
                        <m:r>
                          <a:rPr lang="en-CA" sz="4000" i="1">
                            <a:solidFill>
                              <a:srgbClr val="0070C0"/>
                            </a:solidFill>
                            <a:latin typeface="Cambria Math" panose="02040503050406030204" pitchFamily="18" charset="0"/>
                          </a:rPr>
                          <m:t>𝑔</m:t>
                        </m:r>
                      </m:e>
                      <m:sub>
                        <m:r>
                          <a:rPr lang="en-CA" sz="4000" i="1">
                            <a:solidFill>
                              <a:srgbClr val="0070C0"/>
                            </a:solidFill>
                            <a:latin typeface="Cambria Math" panose="02040503050406030204" pitchFamily="18" charset="0"/>
                          </a:rPr>
                          <m:t>𝜇𝜈</m:t>
                        </m:r>
                      </m:sub>
                    </m:sSub>
                  </m:oMath>
                </a14:m>
                <a:r>
                  <a:rPr lang="en-GB" sz="4000" dirty="0"/>
                  <a:t>  </a:t>
                </a:r>
              </a:p>
            </p:txBody>
          </p:sp>
        </mc:Choice>
        <mc:Fallback xmlns="">
          <p:sp>
            <p:nvSpPr>
              <p:cNvPr id="4" name="TextBox 3">
                <a:extLst>
                  <a:ext uri="{FF2B5EF4-FFF2-40B4-BE49-F238E27FC236}">
                    <a16:creationId xmlns:a16="http://schemas.microsoft.com/office/drawing/2014/main" id="{7AB5AFDA-E910-4EAB-9BB3-28537FDB0190}"/>
                  </a:ext>
                </a:extLst>
              </p:cNvPr>
              <p:cNvSpPr txBox="1">
                <a:spLocks noRot="1" noChangeAspect="1" noMove="1" noResize="1" noEditPoints="1" noAdjustHandles="1" noChangeArrowheads="1" noChangeShapeType="1" noTextEdit="1"/>
              </p:cNvSpPr>
              <p:nvPr/>
            </p:nvSpPr>
            <p:spPr>
              <a:xfrm>
                <a:off x="192505" y="157683"/>
                <a:ext cx="6591986" cy="2989280"/>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887773-777A-4628-A769-565F32880212}"/>
                  </a:ext>
                </a:extLst>
              </p:cNvPr>
              <p:cNvSpPr txBox="1"/>
              <p:nvPr/>
            </p:nvSpPr>
            <p:spPr>
              <a:xfrm>
                <a:off x="6786313" y="546287"/>
                <a:ext cx="2533491" cy="2308324"/>
              </a:xfrm>
              <a:prstGeom prst="rect">
                <a:avLst/>
              </a:prstGeom>
              <a:noFill/>
              <a:ln w="38100">
                <a:solidFill>
                  <a:schemeClr val="tx1"/>
                </a:solidFill>
              </a:ln>
            </p:spPr>
            <p:txBody>
              <a:bodyPr wrap="square" rtlCol="0">
                <a:spAutoFit/>
              </a:bodyPr>
              <a:lstStyle/>
              <a:p>
                <a:pPr algn="ctr"/>
                <a:r>
                  <a:rPr lang="en-CA" sz="4800" dirty="0"/>
                  <a:t>FLRW Metric</a:t>
                </a:r>
              </a:p>
              <a:p>
                <a:pPr algn="ctr"/>
                <a14:m>
                  <m:oMathPara xmlns:m="http://schemas.openxmlformats.org/officeDocument/2006/math">
                    <m:oMathParaPr>
                      <m:jc m:val="center"/>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𝑈</m:t>
                          </m:r>
                        </m:e>
                        <m:sub>
                          <m:r>
                            <a:rPr lang="en-CA" sz="4800" i="1">
                              <a:solidFill>
                                <a:srgbClr val="0070C0"/>
                              </a:solidFill>
                              <a:latin typeface="Cambria Math" panose="02040503050406030204" pitchFamily="18" charset="0"/>
                            </a:rPr>
                            <m:t>0</m:t>
                          </m:r>
                        </m:sub>
                      </m:sSub>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oMath>
                  </m:oMathPara>
                </a14:m>
                <a:endParaRPr lang="en-GB" sz="4800" dirty="0"/>
              </a:p>
            </p:txBody>
          </p:sp>
        </mc:Choice>
        <mc:Fallback xmlns="">
          <p:sp>
            <p:nvSpPr>
              <p:cNvPr id="5" name="TextBox 4">
                <a:extLst>
                  <a:ext uri="{FF2B5EF4-FFF2-40B4-BE49-F238E27FC236}">
                    <a16:creationId xmlns:a16="http://schemas.microsoft.com/office/drawing/2014/main" id="{69887773-777A-4628-A769-565F32880212}"/>
                  </a:ext>
                </a:extLst>
              </p:cNvPr>
              <p:cNvSpPr txBox="1">
                <a:spLocks noRot="1" noChangeAspect="1" noMove="1" noResize="1" noEditPoints="1" noAdjustHandles="1" noChangeArrowheads="1" noChangeShapeType="1" noTextEdit="1"/>
              </p:cNvSpPr>
              <p:nvPr/>
            </p:nvSpPr>
            <p:spPr>
              <a:xfrm>
                <a:off x="6786313" y="546287"/>
                <a:ext cx="2533491" cy="2308324"/>
              </a:xfrm>
              <a:prstGeom prst="rect">
                <a:avLst/>
              </a:prstGeom>
              <a:blipFill>
                <a:blip r:embed="rId3"/>
                <a:stretch>
                  <a:fillRect t="-494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4C753B-AAC1-4DF3-B91A-CDC91F36432F}"/>
                  </a:ext>
                </a:extLst>
              </p:cNvPr>
              <p:cNvSpPr txBox="1"/>
              <p:nvPr/>
            </p:nvSpPr>
            <p:spPr>
              <a:xfrm>
                <a:off x="9490067" y="546287"/>
                <a:ext cx="2533492" cy="2332305"/>
              </a:xfrm>
              <a:prstGeom prst="rect">
                <a:avLst/>
              </a:prstGeom>
              <a:noFill/>
              <a:ln w="38100">
                <a:solidFill>
                  <a:schemeClr val="tx1"/>
                </a:solidFill>
              </a:ln>
            </p:spPr>
            <p:txBody>
              <a:bodyPr wrap="square" rtlCol="0">
                <a:spAutoFit/>
              </a:bodyPr>
              <a:lstStyle/>
              <a:p>
                <a:pPr algn="ctr"/>
                <a:r>
                  <a:rPr lang="en-CA" sz="4800" dirty="0"/>
                  <a:t>At rest</a:t>
                </a:r>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i="1">
                              <a:solidFill>
                                <a:srgbClr val="0070C0"/>
                              </a:solidFill>
                              <a:latin typeface="Cambria Math" panose="02040503050406030204" pitchFamily="18" charset="0"/>
                            </a:rPr>
                            <m:t>0</m:t>
                          </m:r>
                        </m:sup>
                      </m:sSup>
                      <m:r>
                        <a:rPr lang="en-CA" sz="4800" i="1">
                          <a:latin typeface="Cambria Math" panose="02040503050406030204" pitchFamily="18" charset="0"/>
                        </a:rPr>
                        <m:t>=</m:t>
                      </m:r>
                      <m:r>
                        <a:rPr lang="en-CA" sz="4800" b="0" i="1" smtClean="0">
                          <a:latin typeface="Cambria Math" panose="02040503050406030204" pitchFamily="18" charset="0"/>
                        </a:rPr>
                        <m:t>𝑐</m:t>
                      </m:r>
                    </m:oMath>
                  </m:oMathPara>
                </a14:m>
                <a:endParaRPr lang="en-GB" sz="4800" dirty="0"/>
              </a:p>
              <a:p>
                <a:pPr algn="ctr"/>
                <a14:m>
                  <m:oMathPara xmlns:m="http://schemas.openxmlformats.org/officeDocument/2006/math">
                    <m:oMathParaPr>
                      <m:jc m:val="center"/>
                    </m:oMathParaPr>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𝑈</m:t>
                          </m:r>
                        </m:e>
                        <m:sup>
                          <m:r>
                            <a:rPr lang="en-CA" sz="4800" b="0" i="1" smtClean="0">
                              <a:solidFill>
                                <a:srgbClr val="0070C0"/>
                              </a:solidFill>
                              <a:latin typeface="Cambria Math" panose="02040503050406030204" pitchFamily="18" charset="0"/>
                            </a:rPr>
                            <m:t>𝑖</m:t>
                          </m:r>
                        </m:sup>
                      </m:sSup>
                      <m:r>
                        <a:rPr lang="en-CA" sz="4800" i="1">
                          <a:latin typeface="Cambria Math" panose="02040503050406030204" pitchFamily="18" charset="0"/>
                        </a:rPr>
                        <m:t>=</m:t>
                      </m:r>
                      <m:r>
                        <a:rPr lang="en-CA" sz="4800" b="0" i="1" smtClean="0">
                          <a:latin typeface="Cambria Math" panose="02040503050406030204" pitchFamily="18" charset="0"/>
                        </a:rPr>
                        <m:t>0</m:t>
                      </m:r>
                    </m:oMath>
                  </m:oMathPara>
                </a14:m>
                <a:endParaRPr lang="en-GB" sz="4800" dirty="0"/>
              </a:p>
            </p:txBody>
          </p:sp>
        </mc:Choice>
        <mc:Fallback xmlns="">
          <p:sp>
            <p:nvSpPr>
              <p:cNvPr id="6" name="TextBox 5">
                <a:extLst>
                  <a:ext uri="{FF2B5EF4-FFF2-40B4-BE49-F238E27FC236}">
                    <a16:creationId xmlns:a16="http://schemas.microsoft.com/office/drawing/2014/main" id="{D34C753B-AAC1-4DF3-B91A-CDC91F36432F}"/>
                  </a:ext>
                </a:extLst>
              </p:cNvPr>
              <p:cNvSpPr txBox="1">
                <a:spLocks noRot="1" noChangeAspect="1" noMove="1" noResize="1" noEditPoints="1" noAdjustHandles="1" noChangeArrowheads="1" noChangeShapeType="1" noTextEdit="1"/>
              </p:cNvSpPr>
              <p:nvPr/>
            </p:nvSpPr>
            <p:spPr>
              <a:xfrm>
                <a:off x="9490067" y="546287"/>
                <a:ext cx="2533492" cy="2332305"/>
              </a:xfrm>
              <a:prstGeom prst="rect">
                <a:avLst/>
              </a:prstGeom>
              <a:blipFill>
                <a:blip r:embed="rId4"/>
                <a:stretch>
                  <a:fillRect t="-4897"/>
                </a:stretch>
              </a:blipFill>
              <a:ln w="38100">
                <a:solidFill>
                  <a:schemeClr val="tx1"/>
                </a:solidFill>
              </a:ln>
            </p:spPr>
            <p:txBody>
              <a:bodyPr/>
              <a:lstStyle/>
              <a:p>
                <a:r>
                  <a:rPr lang="en-CA">
                    <a:noFill/>
                  </a:rPr>
                  <a:t> </a:t>
                </a:r>
              </a:p>
            </p:txBody>
          </p:sp>
        </mc:Fallback>
      </mc:AlternateContent>
      <p:sp>
        <p:nvSpPr>
          <p:cNvPr id="10" name="TextBox 9">
            <a:extLst>
              <a:ext uri="{FF2B5EF4-FFF2-40B4-BE49-F238E27FC236}">
                <a16:creationId xmlns:a16="http://schemas.microsoft.com/office/drawing/2014/main" id="{706A44F9-5B2C-4A2B-BF75-E7E8AAF89F54}"/>
              </a:ext>
            </a:extLst>
          </p:cNvPr>
          <p:cNvSpPr txBox="1"/>
          <p:nvPr/>
        </p:nvSpPr>
        <p:spPr>
          <a:xfrm>
            <a:off x="328867" y="5264651"/>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D609FF-5D86-4C0F-AAC8-A702AE5C5E37}"/>
                  </a:ext>
                </a:extLst>
              </p:cNvPr>
              <p:cNvSpPr txBox="1"/>
              <p:nvPr/>
            </p:nvSpPr>
            <p:spPr>
              <a:xfrm>
                <a:off x="3231478" y="3711038"/>
                <a:ext cx="4821580" cy="2334998"/>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800" i="1" smtClean="0">
                            <a:latin typeface="Cambria Math" panose="02040503050406030204" pitchFamily="18" charset="0"/>
                          </a:rPr>
                        </m:ctrlPr>
                      </m:dPr>
                      <m:e>
                        <m:m>
                          <m:mPr>
                            <m:mcs>
                              <m:mc>
                                <m:mcPr>
                                  <m:count m:val="2"/>
                                  <m:mcJc m:val="center"/>
                                </m:mcPr>
                              </m:mc>
                            </m:mcs>
                            <m:ctrlPr>
                              <a:rPr lang="en-GB" sz="4000" i="1">
                                <a:latin typeface="Cambria Math" panose="02040503050406030204" pitchFamily="18" charset="0"/>
                              </a:rPr>
                            </m:ctrlPr>
                          </m:mPr>
                          <m:mr>
                            <m:e>
                              <m:m>
                                <m:mPr>
                                  <m:mcs>
                                    <m:mc>
                                      <m:mcPr>
                                        <m:count m:val="2"/>
                                        <m:mcJc m:val="center"/>
                                      </m:mcPr>
                                    </m:mc>
                                  </m:mcs>
                                  <m:ctrlPr>
                                    <a:rPr lang="en-GB" sz="4000" i="1">
                                      <a:latin typeface="Cambria Math" panose="02040503050406030204" pitchFamily="18" charset="0"/>
                                    </a:rPr>
                                  </m:ctrlPr>
                                </m:mPr>
                                <m:mr>
                                  <m:e>
                                    <m:eqArr>
                                      <m:eqArrPr>
                                        <m:ctrlPr>
                                          <a:rPr lang="en-GB" sz="4000" i="1">
                                            <a:latin typeface="Cambria Math" panose="02040503050406030204" pitchFamily="18" charset="0"/>
                                          </a:rPr>
                                        </m:ctrlPr>
                                      </m:eqArrPr>
                                      <m:e>
                                        <m:r>
                                          <a:rPr lang="en-CA" sz="4000" i="1">
                                            <a:solidFill>
                                              <a:srgbClr val="FF3399"/>
                                            </a:solidFill>
                                            <a:latin typeface="Cambria Math" panose="02040503050406030204" pitchFamily="18" charset="0"/>
                                          </a:rPr>
                                          <m:t>𝜌</m:t>
                                        </m:r>
                                        <m:sSup>
                                          <m:sSupPr>
                                            <m:ctrlPr>
                                              <a:rPr lang="en-CA" sz="4000" i="1">
                                                <a:latin typeface="Cambria Math" panose="02040503050406030204" pitchFamily="18" charset="0"/>
                                              </a:rPr>
                                            </m:ctrlPr>
                                          </m:sSupPr>
                                          <m:e>
                                            <m:r>
                                              <a:rPr lang="en-CA" sz="4000" i="1">
                                                <a:latin typeface="Cambria Math" panose="02040503050406030204" pitchFamily="18" charset="0"/>
                                              </a:rPr>
                                              <m:t>𝑐</m:t>
                                            </m:r>
                                          </m:e>
                                          <m:sup>
                                            <m:r>
                                              <a:rPr lang="en-CA" sz="4000" i="1">
                                                <a:latin typeface="Cambria Math" panose="02040503050406030204" pitchFamily="18" charset="0"/>
                                              </a:rPr>
                                              <m:t>2</m:t>
                                            </m:r>
                                          </m:sup>
                                        </m:sSup>
                                      </m:e>
                                      <m:e>
                                        <m:r>
                                          <a:rPr lang="en-GB" sz="4000" i="1" dirty="0">
                                            <a:latin typeface="Cambria Math" panose="02040503050406030204" pitchFamily="18" charset="0"/>
                                          </a:rPr>
                                          <m:t>0</m:t>
                                        </m:r>
                                      </m:e>
                                      <m:e>
                                        <m:r>
                                          <a:rPr lang="en-GB" sz="4000" i="1" dirty="0">
                                            <a:latin typeface="Cambria Math" panose="02040503050406030204" pitchFamily="18" charset="0"/>
                                          </a:rPr>
                                          <m:t>0</m:t>
                                        </m:r>
                                      </m:e>
                                      <m:e>
                                        <m:r>
                                          <a:rPr lang="en-GB" sz="4000" i="1" dirty="0">
                                            <a:latin typeface="Cambria Math" panose="02040503050406030204" pitchFamily="18" charset="0"/>
                                          </a:rPr>
                                          <m:t>0</m:t>
                                        </m:r>
                                      </m:e>
                                    </m:eqArr>
                                  </m:e>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mr>
                              </m:m>
                            </m:e>
                            <m:e>
                              <m:m>
                                <m:mPr>
                                  <m:mcs>
                                    <m:mc>
                                      <m:mcPr>
                                        <m:count m:val="2"/>
                                        <m:mcJc m:val="center"/>
                                      </m:mcPr>
                                    </m:mc>
                                  </m:mcs>
                                  <m:ctrlPr>
                                    <a:rPr lang="en-GB" sz="4000" i="1">
                                      <a:latin typeface="Cambria Math" panose="02040503050406030204" pitchFamily="18" charset="0"/>
                                    </a:rPr>
                                  </m:ctrlPr>
                                </m:mPr>
                                <m:mr>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e>
                                    <m:eqArr>
                                      <m:eqArrPr>
                                        <m:ctrlPr>
                                          <a:rPr lang="en-GB" sz="4000" i="1">
                                            <a:latin typeface="Cambria Math" panose="02040503050406030204" pitchFamily="18" charset="0"/>
                                          </a:rPr>
                                        </m:ctrlPr>
                                      </m:eqArrPr>
                                      <m:e>
                                        <m:r>
                                          <a:rPr lang="en-GB" sz="4000" i="1" dirty="0">
                                            <a:latin typeface="Cambria Math" panose="02040503050406030204" pitchFamily="18" charset="0"/>
                                          </a:rPr>
                                          <m:t>0</m:t>
                                        </m:r>
                                      </m:e>
                                      <m:e/>
                                      <m:e/>
                                      <m:e/>
                                    </m:eqArr>
                                  </m:e>
                                </m:mr>
                              </m:m>
                            </m:e>
                          </m:mr>
                        </m:m>
                      </m:e>
                    </m:d>
                  </m:oMath>
                </a14:m>
                <a:r>
                  <a:rPr lang="en-CA" sz="3800" dirty="0"/>
                  <a:t> </a:t>
                </a:r>
              </a:p>
            </p:txBody>
          </p:sp>
        </mc:Choice>
        <mc:Fallback xmlns="">
          <p:sp>
            <p:nvSpPr>
              <p:cNvPr id="12" name="TextBox 11">
                <a:extLst>
                  <a:ext uri="{FF2B5EF4-FFF2-40B4-BE49-F238E27FC236}">
                    <a16:creationId xmlns:a16="http://schemas.microsoft.com/office/drawing/2014/main" id="{E1D609FF-5D86-4C0F-AAC8-A702AE5C5E37}"/>
                  </a:ext>
                </a:extLst>
              </p:cNvPr>
              <p:cNvSpPr txBox="1">
                <a:spLocks noRot="1" noChangeAspect="1" noMove="1" noResize="1" noEditPoints="1" noAdjustHandles="1" noChangeArrowheads="1" noChangeShapeType="1" noTextEdit="1"/>
              </p:cNvSpPr>
              <p:nvPr/>
            </p:nvSpPr>
            <p:spPr>
              <a:xfrm>
                <a:off x="3231478" y="3711038"/>
                <a:ext cx="4821580" cy="233499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AE07F1-04FC-4F39-8F4C-6786D147ED0F}"/>
                  </a:ext>
                </a:extLst>
              </p:cNvPr>
              <p:cNvSpPr txBox="1"/>
              <p:nvPr/>
            </p:nvSpPr>
            <p:spPr>
              <a:xfrm>
                <a:off x="449182" y="4131864"/>
                <a:ext cx="2549764"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r>
                        <a:rPr lang="en-CA" sz="6600" i="1">
                          <a:latin typeface="Cambria Math" panose="02040503050406030204" pitchFamily="18" charset="0"/>
                        </a:rPr>
                        <m:t>→</m:t>
                      </m:r>
                    </m:oMath>
                  </m:oMathPara>
                </a14:m>
                <a:endParaRPr lang="en-GB" sz="6600" dirty="0"/>
              </a:p>
            </p:txBody>
          </p:sp>
        </mc:Choice>
        <mc:Fallback xmlns="">
          <p:sp>
            <p:nvSpPr>
              <p:cNvPr id="8" name="TextBox 7">
                <a:extLst>
                  <a:ext uri="{FF2B5EF4-FFF2-40B4-BE49-F238E27FC236}">
                    <a16:creationId xmlns:a16="http://schemas.microsoft.com/office/drawing/2014/main" id="{90AE07F1-04FC-4F39-8F4C-6786D147ED0F}"/>
                  </a:ext>
                </a:extLst>
              </p:cNvPr>
              <p:cNvSpPr txBox="1">
                <a:spLocks noRot="1" noChangeAspect="1" noMove="1" noResize="1" noEditPoints="1" noAdjustHandles="1" noChangeArrowheads="1" noChangeShapeType="1" noTextEdit="1"/>
              </p:cNvSpPr>
              <p:nvPr/>
            </p:nvSpPr>
            <p:spPr>
              <a:xfrm>
                <a:off x="449182" y="4131864"/>
                <a:ext cx="2549764" cy="1189621"/>
              </a:xfrm>
              <a:prstGeom prst="rect">
                <a:avLst/>
              </a:prstGeom>
              <a:blipFill>
                <a:blip r:embed="rId6"/>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0395401E-E7B7-46FA-99FC-41B3CDED30AC}"/>
              </a:ext>
            </a:extLst>
          </p:cNvPr>
          <p:cNvSpPr/>
          <p:nvPr/>
        </p:nvSpPr>
        <p:spPr>
          <a:xfrm>
            <a:off x="4514850" y="4305300"/>
            <a:ext cx="2691483" cy="1740736"/>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7D2ADC-26F1-46F3-A87E-1715A41201DB}"/>
                  </a:ext>
                </a:extLst>
              </p:cNvPr>
              <p:cNvSpPr txBox="1"/>
              <p:nvPr/>
            </p:nvSpPr>
            <p:spPr>
              <a:xfrm>
                <a:off x="5082540" y="4724693"/>
                <a:ext cx="1556102" cy="8239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400" b="0" i="1" dirty="0" smtClean="0">
                          <a:solidFill>
                            <a:schemeClr val="tx1"/>
                          </a:solidFill>
                          <a:latin typeface="Cambria Math" panose="02040503050406030204" pitchFamily="18" charset="0"/>
                        </a:rPr>
                        <m:t>−</m:t>
                      </m:r>
                      <m:r>
                        <a:rPr lang="en-CA" sz="4400" b="0" i="1" dirty="0" smtClean="0">
                          <a:solidFill>
                            <a:srgbClr val="00B050"/>
                          </a:solidFill>
                          <a:latin typeface="Cambria Math" panose="02040503050406030204" pitchFamily="18" charset="0"/>
                        </a:rPr>
                        <m:t>𝑝</m:t>
                      </m:r>
                      <m:sSub>
                        <m:sSubPr>
                          <m:ctrlPr>
                            <a:rPr lang="en-CA" sz="4400" i="1" dirty="0">
                              <a:solidFill>
                                <a:srgbClr val="0070C0"/>
                              </a:solidFill>
                              <a:latin typeface="Cambria Math" panose="02040503050406030204" pitchFamily="18" charset="0"/>
                            </a:rPr>
                          </m:ctrlPr>
                        </m:sSubPr>
                        <m:e>
                          <m:r>
                            <a:rPr lang="en-CA" sz="4400" i="1" dirty="0">
                              <a:solidFill>
                                <a:srgbClr val="0070C0"/>
                              </a:solidFill>
                              <a:latin typeface="Cambria Math" panose="02040503050406030204" pitchFamily="18" charset="0"/>
                            </a:rPr>
                            <m:t>𝑔</m:t>
                          </m:r>
                        </m:e>
                        <m:sub>
                          <m:r>
                            <a:rPr lang="en-CA" sz="4400" i="1" dirty="0">
                              <a:solidFill>
                                <a:srgbClr val="0070C0"/>
                              </a:solidFill>
                              <a:latin typeface="Cambria Math" panose="02040503050406030204" pitchFamily="18" charset="0"/>
                            </a:rPr>
                            <m:t>𝑖𝑗</m:t>
                          </m:r>
                        </m:sub>
                      </m:sSub>
                    </m:oMath>
                  </m:oMathPara>
                </a14:m>
                <a:endParaRPr lang="en-CA" sz="4400" dirty="0">
                  <a:solidFill>
                    <a:srgbClr val="0070C0"/>
                  </a:solidFill>
                </a:endParaRPr>
              </a:p>
            </p:txBody>
          </p:sp>
        </mc:Choice>
        <mc:Fallback xmlns="">
          <p:sp>
            <p:nvSpPr>
              <p:cNvPr id="13" name="TextBox 12">
                <a:extLst>
                  <a:ext uri="{FF2B5EF4-FFF2-40B4-BE49-F238E27FC236}">
                    <a16:creationId xmlns:a16="http://schemas.microsoft.com/office/drawing/2014/main" id="{AE7D2ADC-26F1-46F3-A87E-1715A41201DB}"/>
                  </a:ext>
                </a:extLst>
              </p:cNvPr>
              <p:cNvSpPr txBox="1">
                <a:spLocks noRot="1" noChangeAspect="1" noMove="1" noResize="1" noEditPoints="1" noAdjustHandles="1" noChangeArrowheads="1" noChangeShapeType="1" noTextEdit="1"/>
              </p:cNvSpPr>
              <p:nvPr/>
            </p:nvSpPr>
            <p:spPr>
              <a:xfrm>
                <a:off x="5082540" y="4724693"/>
                <a:ext cx="1556102" cy="82394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A1FE1083-09C1-4F77-9652-4D0A63589BF8}"/>
                  </a:ext>
                </a:extLst>
              </p14:cNvPr>
              <p14:cNvContentPartPr/>
              <p14:nvPr>
                <p:extLst>
                  <p:ext uri="{42D2F446-02D8-4167-A562-619A0277C38B}">
                    <p15:isNarration xmlns:p15="http://schemas.microsoft.com/office/powerpoint/2012/main" val="1"/>
                  </p:ext>
                </p:extLst>
              </p14:nvPr>
            </p14:nvContentPartPr>
            <p14:xfrm>
              <a:off x="311400" y="5776200"/>
              <a:ext cx="7273800" cy="656280"/>
            </p14:xfrm>
          </p:contentPart>
        </mc:Choice>
        <mc:Fallback xmlns="">
          <p:pic>
            <p:nvPicPr>
              <p:cNvPr id="2" name="Ink 1">
                <a:extLst>
                  <a:ext uri="{FF2B5EF4-FFF2-40B4-BE49-F238E27FC236}">
                    <a16:creationId xmlns:a16="http://schemas.microsoft.com/office/drawing/2014/main" id="{A1FE1083-09C1-4F77-9652-4D0A63589BF8}"/>
                  </a:ext>
                </a:extLst>
              </p:cNvPr>
              <p:cNvPicPr>
                <a:picLocks noGrp="1" noRot="1" noChangeAspect="1" noMove="1" noResize="1" noEditPoints="1" noAdjustHandles="1" noChangeArrowheads="1" noChangeShapeType="1"/>
              </p:cNvPicPr>
              <p:nvPr/>
            </p:nvPicPr>
            <p:blipFill>
              <a:blip r:embed="rId9"/>
              <a:stretch>
                <a:fillRect/>
              </a:stretch>
            </p:blipFill>
            <p:spPr>
              <a:xfrm>
                <a:off x="302040" y="5766840"/>
                <a:ext cx="7292520" cy="675000"/>
              </a:xfrm>
              <a:prstGeom prst="rect">
                <a:avLst/>
              </a:prstGeom>
            </p:spPr>
          </p:pic>
        </mc:Fallback>
      </mc:AlternateContent>
    </p:spTree>
    <p:extLst>
      <p:ext uri="{BB962C8B-B14F-4D97-AF65-F5344CB8AC3E}">
        <p14:creationId xmlns:p14="http://schemas.microsoft.com/office/powerpoint/2010/main" val="579071208"/>
      </p:ext>
    </p:extLst>
  </p:cSld>
  <p:clrMapOvr>
    <a:masterClrMapping/>
  </p:clrMapOvr>
  <mc:AlternateContent xmlns:mc="http://schemas.openxmlformats.org/markup-compatibility/2006" xmlns:p14="http://schemas.microsoft.com/office/powerpoint/2010/main">
    <mc:Choice Requires="p14">
      <p:transition spd="med" p14:dur="700" advTm="5278">
        <p:fade/>
      </p:transition>
    </mc:Choice>
    <mc:Fallback xmlns="">
      <p:transition spd="med" advTm="52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B321B87-DFB1-4398-93B5-A551976DDB07}"/>
              </a:ext>
            </a:extLst>
          </p:cNvPr>
          <p:cNvGrpSpPr/>
          <p:nvPr/>
        </p:nvGrpSpPr>
        <p:grpSpPr>
          <a:xfrm>
            <a:off x="157417" y="4745524"/>
            <a:ext cx="6738683" cy="2067874"/>
            <a:chOff x="328867" y="3711038"/>
            <a:chExt cx="6738683" cy="2067874"/>
          </a:xfrm>
        </p:grpSpPr>
        <p:sp>
          <p:nvSpPr>
            <p:cNvPr id="7" name="TextBox 6">
              <a:extLst>
                <a:ext uri="{FF2B5EF4-FFF2-40B4-BE49-F238E27FC236}">
                  <a16:creationId xmlns:a16="http://schemas.microsoft.com/office/drawing/2014/main" id="{5EB2D588-41FD-4369-98D6-B44AB6D35D23}"/>
                </a:ext>
              </a:extLst>
            </p:cNvPr>
            <p:cNvSpPr txBox="1"/>
            <p:nvPr/>
          </p:nvSpPr>
          <p:spPr>
            <a:xfrm>
              <a:off x="328867" y="4860270"/>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375272-1AAD-46C7-B033-AFCF9661FE5B}"/>
                    </a:ext>
                  </a:extLst>
                </p:cNvPr>
                <p:cNvSpPr txBox="1"/>
                <p:nvPr/>
              </p:nvSpPr>
              <p:spPr>
                <a:xfrm>
                  <a:off x="3231478" y="3711038"/>
                  <a:ext cx="3836072" cy="206787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mr>
                          </m:m>
                        </m:e>
                      </m:d>
                    </m:oMath>
                  </a14:m>
                  <a:r>
                    <a:rPr lang="en-CA" sz="3400" dirty="0"/>
                    <a:t> </a:t>
                  </a:r>
                </a:p>
              </p:txBody>
            </p:sp>
          </mc:Choice>
          <mc:Fallback xmlns="">
            <p:sp>
              <p:nvSpPr>
                <p:cNvPr id="8" name="TextBox 7">
                  <a:extLst>
                    <a:ext uri="{FF2B5EF4-FFF2-40B4-BE49-F238E27FC236}">
                      <a16:creationId xmlns:a16="http://schemas.microsoft.com/office/drawing/2014/main" id="{B8375272-1AAD-46C7-B033-AFCF9661FE5B}"/>
                    </a:ext>
                  </a:extLst>
                </p:cNvPr>
                <p:cNvSpPr txBox="1">
                  <a:spLocks noRot="1" noChangeAspect="1" noMove="1" noResize="1" noEditPoints="1" noAdjustHandles="1" noChangeArrowheads="1" noChangeShapeType="1" noTextEdit="1"/>
                </p:cNvSpPr>
                <p:nvPr/>
              </p:nvSpPr>
              <p:spPr>
                <a:xfrm>
                  <a:off x="3231478" y="3711038"/>
                  <a:ext cx="3836072" cy="206787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E78D1E-8D6D-4275-B396-CD301A67EE67}"/>
                    </a:ext>
                  </a:extLst>
                </p:cNvPr>
                <p:cNvSpPr txBox="1"/>
                <p:nvPr/>
              </p:nvSpPr>
              <p:spPr>
                <a:xfrm>
                  <a:off x="449182" y="4131864"/>
                  <a:ext cx="2549764" cy="110799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𝑇</m:t>
                            </m:r>
                          </m:e>
                          <m:sup>
                            <m:r>
                              <a:rPr lang="en-CA" sz="6600" i="1">
                                <a:solidFill>
                                  <a:srgbClr val="0070C0"/>
                                </a:solidFill>
                                <a:latin typeface="Cambria Math" panose="02040503050406030204" pitchFamily="18" charset="0"/>
                              </a:rPr>
                              <m:t>𝜇𝜈</m:t>
                            </m:r>
                          </m:sup>
                        </m:s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A2E78D1E-8D6D-4275-B396-CD301A67EE67}"/>
                    </a:ext>
                  </a:extLst>
                </p:cNvPr>
                <p:cNvSpPr txBox="1">
                  <a:spLocks noRot="1" noChangeAspect="1" noMove="1" noResize="1" noEditPoints="1" noAdjustHandles="1" noChangeArrowheads="1" noChangeShapeType="1" noTextEdit="1"/>
                </p:cNvSpPr>
                <p:nvPr/>
              </p:nvSpPr>
              <p:spPr>
                <a:xfrm>
                  <a:off x="449182" y="4131864"/>
                  <a:ext cx="2549764" cy="1107996"/>
                </a:xfrm>
                <a:prstGeom prst="rect">
                  <a:avLst/>
                </a:prstGeom>
                <a:blipFill>
                  <a:blip r:embed="rId4"/>
                  <a:stretch>
                    <a:fillRect/>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3522A9CC-9F83-45BB-BA9F-2EAC16329C52}"/>
                </a:ext>
              </a:extLst>
            </p:cNvPr>
            <p:cNvSpPr/>
            <p:nvPr/>
          </p:nvSpPr>
          <p:spPr>
            <a:xfrm>
              <a:off x="4514851" y="4305300"/>
              <a:ext cx="2142948" cy="1385967"/>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B56A43-6FF2-4009-AF4B-84D561271720}"/>
                    </a:ext>
                  </a:extLst>
                </p:cNvPr>
                <p:cNvSpPr txBox="1"/>
                <p:nvPr/>
              </p:nvSpPr>
              <p:spPr>
                <a:xfrm>
                  <a:off x="4834890" y="4584576"/>
                  <a:ext cx="1556102" cy="7278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dirty="0" smtClean="0">
                            <a:solidFill>
                              <a:srgbClr val="002060"/>
                            </a:solidFill>
                            <a:latin typeface="Cambria Math" panose="02040503050406030204" pitchFamily="18" charset="0"/>
                          </a:rPr>
                          <m:t>−</m:t>
                        </m:r>
                        <m:r>
                          <a:rPr lang="en-CA" sz="4000" b="0" i="1" dirty="0" smtClean="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𝑖𝑗</m:t>
                            </m:r>
                          </m:sup>
                        </m:sSup>
                      </m:oMath>
                    </m:oMathPara>
                  </a14:m>
                  <a:endParaRPr lang="en-CA" sz="1600" dirty="0"/>
                </a:p>
              </p:txBody>
            </p:sp>
          </mc:Choice>
          <mc:Fallback xmlns="">
            <p:sp>
              <p:nvSpPr>
                <p:cNvPr id="11" name="TextBox 10">
                  <a:extLst>
                    <a:ext uri="{FF2B5EF4-FFF2-40B4-BE49-F238E27FC236}">
                      <a16:creationId xmlns:a16="http://schemas.microsoft.com/office/drawing/2014/main" id="{D2B56A43-6FF2-4009-AF4B-84D561271720}"/>
                    </a:ext>
                  </a:extLst>
                </p:cNvPr>
                <p:cNvSpPr txBox="1">
                  <a:spLocks noRot="1" noChangeAspect="1" noMove="1" noResize="1" noEditPoints="1" noAdjustHandles="1" noChangeArrowheads="1" noChangeShapeType="1" noTextEdit="1"/>
                </p:cNvSpPr>
                <p:nvPr/>
              </p:nvSpPr>
              <p:spPr>
                <a:xfrm>
                  <a:off x="4834890" y="4584576"/>
                  <a:ext cx="1556102" cy="727828"/>
                </a:xfrm>
                <a:prstGeom prst="rect">
                  <a:avLst/>
                </a:prstGeom>
                <a:blipFill>
                  <a:blip r:embed="rId5"/>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CECC2050-F65F-4356-A07E-6DE64E8AEFD2}"/>
              </a:ext>
            </a:extLst>
          </p:cNvPr>
          <p:cNvGrpSpPr/>
          <p:nvPr/>
        </p:nvGrpSpPr>
        <p:grpSpPr>
          <a:xfrm>
            <a:off x="157417" y="26478"/>
            <a:ext cx="6738683" cy="2176148"/>
            <a:chOff x="328867" y="3711038"/>
            <a:chExt cx="6738683" cy="2176148"/>
          </a:xfrm>
        </p:grpSpPr>
        <p:sp>
          <p:nvSpPr>
            <p:cNvPr id="13" name="TextBox 12">
              <a:extLst>
                <a:ext uri="{FF2B5EF4-FFF2-40B4-BE49-F238E27FC236}">
                  <a16:creationId xmlns:a16="http://schemas.microsoft.com/office/drawing/2014/main" id="{75BFDEFF-315E-4CB1-9C2A-D57A2B5F86FC}"/>
                </a:ext>
              </a:extLst>
            </p:cNvPr>
            <p:cNvSpPr txBox="1"/>
            <p:nvPr/>
          </p:nvSpPr>
          <p:spPr>
            <a:xfrm>
              <a:off x="328867" y="505618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D6E479-C42A-4FD0-866B-8822F36E03F0}"/>
                    </a:ext>
                  </a:extLst>
                </p:cNvPr>
                <p:cNvSpPr txBox="1"/>
                <p:nvPr/>
              </p:nvSpPr>
              <p:spPr>
                <a:xfrm>
                  <a:off x="3231478" y="3711038"/>
                  <a:ext cx="3836072" cy="206787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mr>
                          </m:m>
                        </m:e>
                      </m:d>
                    </m:oMath>
                  </a14:m>
                  <a:r>
                    <a:rPr lang="en-CA" sz="3400" dirty="0"/>
                    <a:t> </a:t>
                  </a:r>
                </a:p>
              </p:txBody>
            </p:sp>
          </mc:Choice>
          <mc:Fallback xmlns="">
            <p:sp>
              <p:nvSpPr>
                <p:cNvPr id="14" name="TextBox 13">
                  <a:extLst>
                    <a:ext uri="{FF2B5EF4-FFF2-40B4-BE49-F238E27FC236}">
                      <a16:creationId xmlns:a16="http://schemas.microsoft.com/office/drawing/2014/main" id="{70D6E479-C42A-4FD0-866B-8822F36E03F0}"/>
                    </a:ext>
                  </a:extLst>
                </p:cNvPr>
                <p:cNvSpPr txBox="1">
                  <a:spLocks noRot="1" noChangeAspect="1" noMove="1" noResize="1" noEditPoints="1" noAdjustHandles="1" noChangeArrowheads="1" noChangeShapeType="1" noTextEdit="1"/>
                </p:cNvSpPr>
                <p:nvPr/>
              </p:nvSpPr>
              <p:spPr>
                <a:xfrm>
                  <a:off x="3231478" y="3711038"/>
                  <a:ext cx="3836072" cy="206787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35DD28-70D9-4C5B-B263-272D30E0019D}"/>
                    </a:ext>
                  </a:extLst>
                </p:cNvPr>
                <p:cNvSpPr txBox="1"/>
                <p:nvPr/>
              </p:nvSpPr>
              <p:spPr>
                <a:xfrm>
                  <a:off x="449182" y="4131864"/>
                  <a:ext cx="2549764"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r>
                          <a:rPr lang="en-CA" sz="6600" i="1">
                            <a:latin typeface="Cambria Math" panose="02040503050406030204" pitchFamily="18" charset="0"/>
                          </a:rPr>
                          <m:t>→</m:t>
                        </m:r>
                      </m:oMath>
                    </m:oMathPara>
                  </a14:m>
                  <a:endParaRPr lang="en-GB" sz="6600" dirty="0"/>
                </a:p>
              </p:txBody>
            </p:sp>
          </mc:Choice>
          <mc:Fallback xmlns="">
            <p:sp>
              <p:nvSpPr>
                <p:cNvPr id="15" name="TextBox 14">
                  <a:extLst>
                    <a:ext uri="{FF2B5EF4-FFF2-40B4-BE49-F238E27FC236}">
                      <a16:creationId xmlns:a16="http://schemas.microsoft.com/office/drawing/2014/main" id="{F535DD28-70D9-4C5B-B263-272D30E0019D}"/>
                    </a:ext>
                  </a:extLst>
                </p:cNvPr>
                <p:cNvSpPr txBox="1">
                  <a:spLocks noRot="1" noChangeAspect="1" noMove="1" noResize="1" noEditPoints="1" noAdjustHandles="1" noChangeArrowheads="1" noChangeShapeType="1" noTextEdit="1"/>
                </p:cNvSpPr>
                <p:nvPr/>
              </p:nvSpPr>
              <p:spPr>
                <a:xfrm>
                  <a:off x="449182" y="4131864"/>
                  <a:ext cx="2549764" cy="1189621"/>
                </a:xfrm>
                <a:prstGeom prst="rect">
                  <a:avLst/>
                </a:prstGeom>
                <a:blipFill>
                  <a:blip r:embed="rId7"/>
                  <a:stretch>
                    <a:fillRect/>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4C48A1DB-C407-4B2A-9E69-C716456BD559}"/>
                </a:ext>
              </a:extLst>
            </p:cNvPr>
            <p:cNvSpPr/>
            <p:nvPr/>
          </p:nvSpPr>
          <p:spPr>
            <a:xfrm>
              <a:off x="4514851" y="4305300"/>
              <a:ext cx="2123791" cy="1373577"/>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40C50F-1D3E-4BF6-9B52-01E398C32D50}"/>
                    </a:ext>
                  </a:extLst>
                </p:cNvPr>
                <p:cNvSpPr txBox="1"/>
                <p:nvPr/>
              </p:nvSpPr>
              <p:spPr>
                <a:xfrm>
                  <a:off x="4798695" y="4564034"/>
                  <a:ext cx="1556102"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dirty="0" smtClean="0">
                            <a:solidFill>
                              <a:srgbClr val="002060"/>
                            </a:solidFill>
                            <a:latin typeface="Cambria Math" panose="02040503050406030204" pitchFamily="18" charset="0"/>
                          </a:rPr>
                          <m:t>−</m:t>
                        </m:r>
                        <m:r>
                          <a:rPr lang="en-CA" sz="4000" b="0" i="1" dirty="0" smtClean="0">
                            <a:solidFill>
                              <a:srgbClr val="00B050"/>
                            </a:solidFill>
                            <a:latin typeface="Cambria Math" panose="02040503050406030204" pitchFamily="18" charset="0"/>
                          </a:rPr>
                          <m:t>𝑝</m:t>
                        </m:r>
                        <m:sSub>
                          <m:sSubPr>
                            <m:ctrlPr>
                              <a:rPr lang="en-CA" sz="4000" i="1" dirty="0">
                                <a:solidFill>
                                  <a:srgbClr val="0070C0"/>
                                </a:solidFill>
                                <a:latin typeface="Cambria Math" panose="02040503050406030204" pitchFamily="18" charset="0"/>
                              </a:rPr>
                            </m:ctrlPr>
                          </m:sSubPr>
                          <m:e>
                            <m:r>
                              <a:rPr lang="en-CA" sz="4000" i="1" dirty="0">
                                <a:solidFill>
                                  <a:srgbClr val="0070C0"/>
                                </a:solidFill>
                                <a:latin typeface="Cambria Math" panose="02040503050406030204" pitchFamily="18" charset="0"/>
                              </a:rPr>
                              <m:t>𝑔</m:t>
                            </m:r>
                          </m:e>
                          <m:sub>
                            <m:r>
                              <a:rPr lang="en-CA" sz="4000" i="1" dirty="0">
                                <a:solidFill>
                                  <a:srgbClr val="0070C0"/>
                                </a:solidFill>
                                <a:latin typeface="Cambria Math" panose="02040503050406030204" pitchFamily="18" charset="0"/>
                              </a:rPr>
                              <m:t>𝑖𝑗</m:t>
                            </m:r>
                          </m:sub>
                        </m:sSub>
                      </m:oMath>
                    </m:oMathPara>
                  </a14:m>
                  <a:endParaRPr lang="en-CA" sz="4000" dirty="0">
                    <a:solidFill>
                      <a:srgbClr val="0070C0"/>
                    </a:solidFill>
                  </a:endParaRPr>
                </a:p>
              </p:txBody>
            </p:sp>
          </mc:Choice>
          <mc:Fallback xmlns="">
            <p:sp>
              <p:nvSpPr>
                <p:cNvPr id="17" name="TextBox 16">
                  <a:extLst>
                    <a:ext uri="{FF2B5EF4-FFF2-40B4-BE49-F238E27FC236}">
                      <a16:creationId xmlns:a16="http://schemas.microsoft.com/office/drawing/2014/main" id="{1940C50F-1D3E-4BF6-9B52-01E398C32D50}"/>
                    </a:ext>
                  </a:extLst>
                </p:cNvPr>
                <p:cNvSpPr txBox="1">
                  <a:spLocks noRot="1" noChangeAspect="1" noMove="1" noResize="1" noEditPoints="1" noAdjustHandles="1" noChangeArrowheads="1" noChangeShapeType="1" noTextEdit="1"/>
                </p:cNvSpPr>
                <p:nvPr/>
              </p:nvSpPr>
              <p:spPr>
                <a:xfrm>
                  <a:off x="4798695" y="4564034"/>
                  <a:ext cx="1556102" cy="757451"/>
                </a:xfrm>
                <a:prstGeom prst="rect">
                  <a:avLst/>
                </a:prstGeom>
                <a:blipFill>
                  <a:blip r:embed="rId8"/>
                  <a:stretch>
                    <a:fillRect/>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BB83D956-9D66-44A8-947D-D06712794AEB}"/>
              </a:ext>
            </a:extLst>
          </p:cNvPr>
          <p:cNvGrpSpPr/>
          <p:nvPr/>
        </p:nvGrpSpPr>
        <p:grpSpPr>
          <a:xfrm>
            <a:off x="157417" y="2316157"/>
            <a:ext cx="6957758" cy="2170961"/>
            <a:chOff x="328867" y="3711038"/>
            <a:chExt cx="6957758" cy="21709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AD8DC72-AFD0-4826-A504-889C431D83B3}"/>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9" name="TextBox 18">
                  <a:extLst>
                    <a:ext uri="{FF2B5EF4-FFF2-40B4-BE49-F238E27FC236}">
                      <a16:creationId xmlns:a16="http://schemas.microsoft.com/office/drawing/2014/main" id="{4AD8DC72-AFD0-4826-A504-889C431D83B3}"/>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9"/>
                  <a:stretch>
                    <a:fillRect/>
                  </a:stretch>
                </a:blipFill>
              </p:spPr>
              <p:txBody>
                <a:bodyPr/>
                <a:lstStyle/>
                <a:p>
                  <a:r>
                    <a:rPr lang="en-CA">
                      <a:noFill/>
                    </a:rPr>
                    <a:t> </a:t>
                  </a:r>
                </a:p>
              </p:txBody>
            </p:sp>
          </mc:Fallback>
        </mc:AlternateContent>
        <p:sp>
          <p:nvSpPr>
            <p:cNvPr id="20" name="TextBox 19">
              <a:extLst>
                <a:ext uri="{FF2B5EF4-FFF2-40B4-BE49-F238E27FC236}">
                  <a16:creationId xmlns:a16="http://schemas.microsoft.com/office/drawing/2014/main" id="{20A2EA19-9BC6-4999-8A44-592EE3D4289A}"/>
                </a:ext>
              </a:extLst>
            </p:cNvPr>
            <p:cNvSpPr txBox="1"/>
            <p:nvPr/>
          </p:nvSpPr>
          <p:spPr>
            <a:xfrm>
              <a:off x="328867" y="5051002"/>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7AB71D5-A9FE-44AD-9EEA-17646B2CBC4B}"/>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23" name="TextBox 22">
            <a:extLst>
              <a:ext uri="{FF2B5EF4-FFF2-40B4-BE49-F238E27FC236}">
                <a16:creationId xmlns:a16="http://schemas.microsoft.com/office/drawing/2014/main" id="{E087BCD9-7C6A-4207-AE49-3E4717A5D06A}"/>
              </a:ext>
            </a:extLst>
          </p:cNvPr>
          <p:cNvSpPr txBox="1"/>
          <p:nvPr/>
        </p:nvSpPr>
        <p:spPr>
          <a:xfrm>
            <a:off x="7750565" y="431357"/>
            <a:ext cx="3836072" cy="4524315"/>
          </a:xfrm>
          <a:prstGeom prst="rect">
            <a:avLst/>
          </a:prstGeom>
          <a:noFill/>
        </p:spPr>
        <p:txBody>
          <a:bodyPr wrap="square" rtlCol="0">
            <a:spAutoFit/>
          </a:bodyPr>
          <a:lstStyle/>
          <a:p>
            <a:pPr algn="ctr"/>
            <a:r>
              <a:rPr lang="en-GB" sz="4800" dirty="0"/>
              <a:t>Perfect Fluid Energy-Momentum Tensor</a:t>
            </a:r>
          </a:p>
          <a:p>
            <a:pPr algn="ctr"/>
            <a:r>
              <a:rPr lang="en-GB" sz="4800" dirty="0"/>
              <a:t>(Rest Frame)</a:t>
            </a:r>
          </a:p>
          <a:p>
            <a:pPr algn="ctr"/>
            <a:r>
              <a:rPr lang="en-GB" sz="4800" dirty="0"/>
              <a:t>(FLRW Metric)</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11CBF4E-5C11-45FD-B377-DA3655DE37F7}"/>
                  </a:ext>
                </a:extLst>
              </p:cNvPr>
              <p:cNvSpPr txBox="1"/>
              <p:nvPr/>
            </p:nvSpPr>
            <p:spPr>
              <a:xfrm>
                <a:off x="8245310" y="5109926"/>
                <a:ext cx="2956090"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CA" sz="4800" b="0" i="1" smtClean="0">
                              <a:solidFill>
                                <a:schemeClr val="tx1">
                                  <a:lumMod val="65000"/>
                                  <a:lumOff val="35000"/>
                                </a:schemeClr>
                              </a:solidFill>
                              <a:latin typeface="Cambria Math" panose="02040503050406030204" pitchFamily="18" charset="0"/>
                            </a:rPr>
                          </m:ctrlPr>
                        </m:dPr>
                        <m:e>
                          <m:r>
                            <a:rPr lang="en-CA" sz="4800" b="0" i="1" smtClean="0">
                              <a:solidFill>
                                <a:schemeClr val="tx1">
                                  <a:lumMod val="65000"/>
                                  <a:lumOff val="35000"/>
                                </a:schemeClr>
                              </a:solidFill>
                              <a:latin typeface="Cambria Math" panose="02040503050406030204" pitchFamily="18" charset="0"/>
                            </a:rPr>
                            <m:t>+−−−</m:t>
                          </m:r>
                        </m:e>
                      </m:d>
                    </m:oMath>
                  </m:oMathPara>
                </a14:m>
                <a:endParaRPr lang="en-GB" sz="4800" dirty="0">
                  <a:solidFill>
                    <a:schemeClr val="tx1">
                      <a:lumMod val="65000"/>
                      <a:lumOff val="35000"/>
                    </a:schemeClr>
                  </a:solidFill>
                </a:endParaRPr>
              </a:p>
              <a:p>
                <a:pPr algn="ctr"/>
                <a:r>
                  <a:rPr lang="en-GB" sz="4800" dirty="0">
                    <a:solidFill>
                      <a:schemeClr val="tx1">
                        <a:lumMod val="65000"/>
                        <a:lumOff val="35000"/>
                      </a:schemeClr>
                    </a:solidFill>
                  </a:rPr>
                  <a:t>signature</a:t>
                </a:r>
              </a:p>
            </p:txBody>
          </p:sp>
        </mc:Choice>
        <mc:Fallback xmlns="">
          <p:sp>
            <p:nvSpPr>
              <p:cNvPr id="24" name="TextBox 23">
                <a:extLst>
                  <a:ext uri="{FF2B5EF4-FFF2-40B4-BE49-F238E27FC236}">
                    <a16:creationId xmlns:a16="http://schemas.microsoft.com/office/drawing/2014/main" id="{311CBF4E-5C11-45FD-B377-DA3655DE37F7}"/>
                  </a:ext>
                </a:extLst>
              </p:cNvPr>
              <p:cNvSpPr txBox="1">
                <a:spLocks noRot="1" noChangeAspect="1" noMove="1" noResize="1" noEditPoints="1" noAdjustHandles="1" noChangeArrowheads="1" noChangeShapeType="1" noTextEdit="1"/>
              </p:cNvSpPr>
              <p:nvPr/>
            </p:nvSpPr>
            <p:spPr>
              <a:xfrm>
                <a:off x="8245310" y="5109926"/>
                <a:ext cx="2956090" cy="1569660"/>
              </a:xfrm>
              <a:prstGeom prst="rect">
                <a:avLst/>
              </a:prstGeom>
              <a:blipFill>
                <a:blip r:embed="rId11"/>
                <a:stretch>
                  <a:fillRect l="-4124" b="-1976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5" name="Ink 24">
                <a:extLst>
                  <a:ext uri="{FF2B5EF4-FFF2-40B4-BE49-F238E27FC236}">
                    <a16:creationId xmlns:a16="http://schemas.microsoft.com/office/drawing/2014/main" id="{79C1CD81-92B7-4522-8AAC-E7C31B9CAF38}"/>
                  </a:ext>
                </a:extLst>
              </p14:cNvPr>
              <p14:cNvContentPartPr/>
              <p14:nvPr>
                <p:extLst>
                  <p:ext uri="{42D2F446-02D8-4167-A562-619A0277C38B}">
                    <p15:isNarration xmlns:p15="http://schemas.microsoft.com/office/powerpoint/2012/main" val="1"/>
                  </p:ext>
                </p:extLst>
              </p14:nvPr>
            </p14:nvContentPartPr>
            <p14:xfrm>
              <a:off x="7890120" y="4048200"/>
              <a:ext cx="3670920" cy="2051640"/>
            </p14:xfrm>
          </p:contentPart>
        </mc:Choice>
        <mc:Fallback xmlns="">
          <p:pic>
            <p:nvPicPr>
              <p:cNvPr id="25" name="Ink 24">
                <a:extLst>
                  <a:ext uri="{FF2B5EF4-FFF2-40B4-BE49-F238E27FC236}">
                    <a16:creationId xmlns:a16="http://schemas.microsoft.com/office/drawing/2014/main" id="{79C1CD81-92B7-4522-8AAC-E7C31B9CAF38}"/>
                  </a:ext>
                </a:extLst>
              </p:cNvPr>
              <p:cNvPicPr>
                <a:picLocks noGrp="1" noRot="1" noChangeAspect="1" noMove="1" noResize="1" noEditPoints="1" noAdjustHandles="1" noChangeArrowheads="1" noChangeShapeType="1"/>
              </p:cNvPicPr>
              <p:nvPr/>
            </p:nvPicPr>
            <p:blipFill>
              <a:blip r:embed="rId13"/>
              <a:stretch>
                <a:fillRect/>
              </a:stretch>
            </p:blipFill>
            <p:spPr>
              <a:xfrm>
                <a:off x="7880760" y="4038840"/>
                <a:ext cx="3689640" cy="2070360"/>
              </a:xfrm>
              <a:prstGeom prst="rect">
                <a:avLst/>
              </a:prstGeom>
            </p:spPr>
          </p:pic>
        </mc:Fallback>
      </mc:AlternateContent>
    </p:spTree>
    <p:custDataLst>
      <p:tags r:id="rId1"/>
    </p:custDataLst>
    <p:extLst>
      <p:ext uri="{BB962C8B-B14F-4D97-AF65-F5344CB8AC3E}">
        <p14:creationId xmlns:p14="http://schemas.microsoft.com/office/powerpoint/2010/main" val="2640719637"/>
      </p:ext>
    </p:extLst>
  </p:cSld>
  <p:clrMapOvr>
    <a:masterClrMapping/>
  </p:clrMapOvr>
  <p:transition spd="slow" advTm="151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50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B5154-0595-435F-BA1C-37C56C5ED387}"/>
              </a:ext>
            </a:extLst>
          </p:cNvPr>
          <p:cNvSpPr txBox="1"/>
          <p:nvPr/>
        </p:nvSpPr>
        <p:spPr>
          <a:xfrm>
            <a:off x="1363131" y="1613118"/>
            <a:ext cx="9681637" cy="3631763"/>
          </a:xfrm>
          <a:prstGeom prst="rect">
            <a:avLst/>
          </a:prstGeom>
          <a:noFill/>
        </p:spPr>
        <p:txBody>
          <a:bodyPr wrap="square" rtlCol="0">
            <a:spAutoFit/>
          </a:bodyPr>
          <a:lstStyle/>
          <a:p>
            <a:pPr algn="ctr"/>
            <a:r>
              <a:rPr lang="en-GB" sz="11500" dirty="0"/>
              <a:t>COSMIC REST FRAME</a:t>
            </a:r>
          </a:p>
        </p:txBody>
      </p:sp>
    </p:spTree>
    <p:custDataLst>
      <p:tags r:id="rId1"/>
    </p:custDataLst>
    <p:extLst>
      <p:ext uri="{BB962C8B-B14F-4D97-AF65-F5344CB8AC3E}">
        <p14:creationId xmlns:p14="http://schemas.microsoft.com/office/powerpoint/2010/main" val="3950674359"/>
      </p:ext>
    </p:extLst>
  </p:cSld>
  <p:clrMapOvr>
    <a:masterClrMapping/>
  </p:clrMapOvr>
  <mc:AlternateContent xmlns:mc="http://schemas.openxmlformats.org/markup-compatibility/2006" xmlns:p14="http://schemas.microsoft.com/office/powerpoint/2010/main">
    <mc:Choice Requires="p14">
      <p:transition spd="slow" p14:dur="2000" advTm="10365"/>
    </mc:Choice>
    <mc:Fallback xmlns="">
      <p:transition spd="slow" advTm="10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6BDDAC-642B-4C8A-BB4E-BAFE1322153E}"/>
              </a:ext>
            </a:extLst>
          </p:cNvPr>
          <p:cNvGrpSpPr/>
          <p:nvPr/>
        </p:nvGrpSpPr>
        <p:grpSpPr>
          <a:xfrm>
            <a:off x="5453317" y="2064828"/>
            <a:ext cx="6738683" cy="2176148"/>
            <a:chOff x="328867" y="3711038"/>
            <a:chExt cx="6738683" cy="2176148"/>
          </a:xfrm>
        </p:grpSpPr>
        <p:sp>
          <p:nvSpPr>
            <p:cNvPr id="7" name="TextBox 6">
              <a:extLst>
                <a:ext uri="{FF2B5EF4-FFF2-40B4-BE49-F238E27FC236}">
                  <a16:creationId xmlns:a16="http://schemas.microsoft.com/office/drawing/2014/main" id="{0F4E0FDC-9232-4C35-9B2C-E35B805616E1}"/>
                </a:ext>
              </a:extLst>
            </p:cNvPr>
            <p:cNvSpPr txBox="1"/>
            <p:nvPr/>
          </p:nvSpPr>
          <p:spPr>
            <a:xfrm>
              <a:off x="328867" y="505618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835C49-E967-4F2B-AC71-730606D1717B}"/>
                    </a:ext>
                  </a:extLst>
                </p:cNvPr>
                <p:cNvSpPr txBox="1"/>
                <p:nvPr/>
              </p:nvSpPr>
              <p:spPr>
                <a:xfrm>
                  <a:off x="3231478" y="3711038"/>
                  <a:ext cx="3836072" cy="206787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mr>
                          </m:m>
                        </m:e>
                      </m:d>
                    </m:oMath>
                  </a14:m>
                  <a:r>
                    <a:rPr lang="en-CA" sz="3400" dirty="0"/>
                    <a:t> </a:t>
                  </a:r>
                </a:p>
              </p:txBody>
            </p:sp>
          </mc:Choice>
          <mc:Fallback xmlns="">
            <p:sp>
              <p:nvSpPr>
                <p:cNvPr id="8" name="TextBox 7">
                  <a:extLst>
                    <a:ext uri="{FF2B5EF4-FFF2-40B4-BE49-F238E27FC236}">
                      <a16:creationId xmlns:a16="http://schemas.microsoft.com/office/drawing/2014/main" id="{ED835C49-E967-4F2B-AC71-730606D1717B}"/>
                    </a:ext>
                  </a:extLst>
                </p:cNvPr>
                <p:cNvSpPr txBox="1">
                  <a:spLocks noRot="1" noChangeAspect="1" noMove="1" noResize="1" noEditPoints="1" noAdjustHandles="1" noChangeArrowheads="1" noChangeShapeType="1" noTextEdit="1"/>
                </p:cNvSpPr>
                <p:nvPr/>
              </p:nvSpPr>
              <p:spPr>
                <a:xfrm>
                  <a:off x="3231478" y="3711038"/>
                  <a:ext cx="3836072" cy="206787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B5AFD1B-017C-4787-940C-6FEA9153120E}"/>
                    </a:ext>
                  </a:extLst>
                </p:cNvPr>
                <p:cNvSpPr txBox="1"/>
                <p:nvPr/>
              </p:nvSpPr>
              <p:spPr>
                <a:xfrm>
                  <a:off x="449182" y="4131864"/>
                  <a:ext cx="2549764"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r>
                          <a:rPr lang="en-CA" sz="6600" i="1">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8B5AFD1B-017C-4787-940C-6FEA9153120E}"/>
                    </a:ext>
                  </a:extLst>
                </p:cNvPr>
                <p:cNvSpPr txBox="1">
                  <a:spLocks noRot="1" noChangeAspect="1" noMove="1" noResize="1" noEditPoints="1" noAdjustHandles="1" noChangeArrowheads="1" noChangeShapeType="1" noTextEdit="1"/>
                </p:cNvSpPr>
                <p:nvPr/>
              </p:nvSpPr>
              <p:spPr>
                <a:xfrm>
                  <a:off x="449182" y="4131864"/>
                  <a:ext cx="2549764" cy="1189621"/>
                </a:xfrm>
                <a:prstGeom prst="rect">
                  <a:avLst/>
                </a:prstGeom>
                <a:blipFill>
                  <a:blip r:embed="rId4"/>
                  <a:stretch>
                    <a:fillRect/>
                  </a:stretch>
                </a:blipFill>
              </p:spPr>
              <p:txBody>
                <a:bodyPr/>
                <a:lstStyle/>
                <a:p>
                  <a:r>
                    <a:rPr lang="en-CA">
                      <a:noFill/>
                    </a:rPr>
                    <a:t> </a:t>
                  </a:r>
                </a:p>
              </p:txBody>
            </p:sp>
          </mc:Fallback>
        </mc:AlternateContent>
        <p:sp>
          <p:nvSpPr>
            <p:cNvPr id="10" name="Rectangle 9">
              <a:extLst>
                <a:ext uri="{FF2B5EF4-FFF2-40B4-BE49-F238E27FC236}">
                  <a16:creationId xmlns:a16="http://schemas.microsoft.com/office/drawing/2014/main" id="{6D168DDD-FDCC-4FC4-A050-6DB5255BEB87}"/>
                </a:ext>
              </a:extLst>
            </p:cNvPr>
            <p:cNvSpPr/>
            <p:nvPr/>
          </p:nvSpPr>
          <p:spPr>
            <a:xfrm>
              <a:off x="4514851" y="4305300"/>
              <a:ext cx="2123791" cy="1373577"/>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582CF9-1B4B-4BDA-B289-08F27AFAA169}"/>
                    </a:ext>
                  </a:extLst>
                </p:cNvPr>
                <p:cNvSpPr txBox="1"/>
                <p:nvPr/>
              </p:nvSpPr>
              <p:spPr>
                <a:xfrm>
                  <a:off x="4798695" y="4564034"/>
                  <a:ext cx="1556102"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dirty="0" smtClean="0">
                            <a:solidFill>
                              <a:srgbClr val="002060"/>
                            </a:solidFill>
                            <a:latin typeface="Cambria Math" panose="02040503050406030204" pitchFamily="18" charset="0"/>
                          </a:rPr>
                          <m:t>−</m:t>
                        </m:r>
                        <m:r>
                          <a:rPr lang="en-CA" sz="4000" b="0" i="1" dirty="0" smtClean="0">
                            <a:solidFill>
                              <a:srgbClr val="00B050"/>
                            </a:solidFill>
                            <a:latin typeface="Cambria Math" panose="02040503050406030204" pitchFamily="18" charset="0"/>
                          </a:rPr>
                          <m:t>𝑝</m:t>
                        </m:r>
                        <m:sSub>
                          <m:sSubPr>
                            <m:ctrlPr>
                              <a:rPr lang="en-CA" sz="4000" i="1" dirty="0">
                                <a:solidFill>
                                  <a:srgbClr val="0070C0"/>
                                </a:solidFill>
                                <a:latin typeface="Cambria Math" panose="02040503050406030204" pitchFamily="18" charset="0"/>
                              </a:rPr>
                            </m:ctrlPr>
                          </m:sSubPr>
                          <m:e>
                            <m:r>
                              <a:rPr lang="en-CA" sz="4000" i="1" dirty="0">
                                <a:solidFill>
                                  <a:srgbClr val="0070C0"/>
                                </a:solidFill>
                                <a:latin typeface="Cambria Math" panose="02040503050406030204" pitchFamily="18" charset="0"/>
                              </a:rPr>
                              <m:t>𝑔</m:t>
                            </m:r>
                          </m:e>
                          <m:sub>
                            <m:r>
                              <a:rPr lang="en-CA" sz="4000" i="1" dirty="0">
                                <a:solidFill>
                                  <a:srgbClr val="0070C0"/>
                                </a:solidFill>
                                <a:latin typeface="Cambria Math" panose="02040503050406030204" pitchFamily="18" charset="0"/>
                              </a:rPr>
                              <m:t>𝑖𝑗</m:t>
                            </m:r>
                          </m:sub>
                        </m:sSub>
                      </m:oMath>
                    </m:oMathPara>
                  </a14:m>
                  <a:endParaRPr lang="en-CA" sz="4000" dirty="0">
                    <a:solidFill>
                      <a:srgbClr val="0070C0"/>
                    </a:solidFill>
                  </a:endParaRPr>
                </a:p>
              </p:txBody>
            </p:sp>
          </mc:Choice>
          <mc:Fallback xmlns="">
            <p:sp>
              <p:nvSpPr>
                <p:cNvPr id="11" name="TextBox 10">
                  <a:extLst>
                    <a:ext uri="{FF2B5EF4-FFF2-40B4-BE49-F238E27FC236}">
                      <a16:creationId xmlns:a16="http://schemas.microsoft.com/office/drawing/2014/main" id="{2B582CF9-1B4B-4BDA-B289-08F27AFAA169}"/>
                    </a:ext>
                  </a:extLst>
                </p:cNvPr>
                <p:cNvSpPr txBox="1">
                  <a:spLocks noRot="1" noChangeAspect="1" noMove="1" noResize="1" noEditPoints="1" noAdjustHandles="1" noChangeArrowheads="1" noChangeShapeType="1" noTextEdit="1"/>
                </p:cNvSpPr>
                <p:nvPr/>
              </p:nvSpPr>
              <p:spPr>
                <a:xfrm>
                  <a:off x="4798695" y="4564034"/>
                  <a:ext cx="1556102" cy="757451"/>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133C2B7-688A-480F-AF35-75E5B756C49C}"/>
                  </a:ext>
                </a:extLst>
              </p:cNvPr>
              <p:cNvSpPr txBox="1"/>
              <p:nvPr/>
            </p:nvSpPr>
            <p:spPr>
              <a:xfrm>
                <a:off x="167523" y="180046"/>
                <a:ext cx="8538327" cy="1671996"/>
              </a:xfrm>
              <a:prstGeom prst="rect">
                <a:avLst/>
              </a:prstGeom>
              <a:noFill/>
            </p:spPr>
            <p:txBody>
              <a:bodyPr wrap="square" rtlCol="0">
                <a:spAutoFit/>
              </a:bodyPr>
              <a:lstStyle/>
              <a:p>
                <a14:m>
                  <m:oMath xmlns:m="http://schemas.openxmlformats.org/officeDocument/2006/math">
                    <m:sSub>
                      <m:sSubPr>
                        <m:ctrlPr>
                          <a:rPr lang="en-CA" sz="720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𝐺</m:t>
                        </m:r>
                      </m:e>
                      <m:sub>
                        <m:r>
                          <a:rPr lang="en-CA" sz="7200" i="1">
                            <a:solidFill>
                              <a:srgbClr val="0070C0"/>
                            </a:solidFill>
                            <a:latin typeface="Cambria Math" panose="02040503050406030204" pitchFamily="18" charset="0"/>
                          </a:rPr>
                          <m:t>𝜇𝜈</m:t>
                        </m:r>
                      </m:sub>
                    </m:sSub>
                    <m:r>
                      <a:rPr lang="en-CA" sz="7200" b="0" i="1" smtClean="0">
                        <a:latin typeface="Cambria Math" panose="02040503050406030204" pitchFamily="18" charset="0"/>
                      </a:rPr>
                      <m:t>−</m:t>
                    </m:r>
                    <m:r>
                      <m:rPr>
                        <m:sty m:val="p"/>
                      </m:rPr>
                      <a:rPr lang="en-CA" sz="7200" b="0" i="0" smtClean="0">
                        <a:solidFill>
                          <a:srgbClr val="FF6600"/>
                        </a:solidFill>
                        <a:latin typeface="Cambria Math" panose="02040503050406030204" pitchFamily="18" charset="0"/>
                      </a:rPr>
                      <m:t>Λ</m:t>
                    </m:r>
                    <m:sSub>
                      <m:sSubPr>
                        <m:ctrlPr>
                          <a:rPr lang="en-CA" sz="7200" b="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𝑔</m:t>
                        </m:r>
                      </m:e>
                      <m:sub>
                        <m:r>
                          <a:rPr lang="en-CA" sz="7200" b="0" i="1" smtClean="0">
                            <a:solidFill>
                              <a:srgbClr val="0070C0"/>
                            </a:solidFill>
                            <a:latin typeface="Cambria Math" panose="02040503050406030204" pitchFamily="18" charset="0"/>
                          </a:rPr>
                          <m:t>𝜇𝜈</m:t>
                        </m:r>
                      </m:sub>
                    </m:sSub>
                    <m:r>
                      <a:rPr lang="en-CA" sz="7200" b="0" i="1" smtClean="0">
                        <a:latin typeface="Cambria Math" panose="02040503050406030204" pitchFamily="18" charset="0"/>
                      </a:rPr>
                      <m:t>=</m:t>
                    </m:r>
                    <m:f>
                      <m:fPr>
                        <m:ctrlPr>
                          <a:rPr lang="en-CA" sz="7200" b="0" i="1" smtClean="0">
                            <a:latin typeface="Cambria Math" panose="02040503050406030204" pitchFamily="18" charset="0"/>
                          </a:rPr>
                        </m:ctrlPr>
                      </m:fPr>
                      <m:num>
                        <m:r>
                          <a:rPr lang="en-CA" sz="7200" b="0" i="1" smtClean="0">
                            <a:latin typeface="Cambria Math" panose="02040503050406030204" pitchFamily="18" charset="0"/>
                          </a:rPr>
                          <m:t>8</m:t>
                        </m:r>
                        <m:r>
                          <a:rPr lang="en-CA" sz="7200" b="0" i="1" smtClean="0">
                            <a:latin typeface="Cambria Math" panose="02040503050406030204" pitchFamily="18" charset="0"/>
                          </a:rPr>
                          <m:t>𝜋</m:t>
                        </m:r>
                        <m:r>
                          <a:rPr lang="en-CA" sz="7200" b="0" i="1" smtClean="0">
                            <a:latin typeface="Cambria Math" panose="02040503050406030204" pitchFamily="18" charset="0"/>
                          </a:rPr>
                          <m:t>𝐺</m:t>
                        </m:r>
                      </m:num>
                      <m:den>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𝑐</m:t>
                            </m:r>
                          </m:e>
                          <m:sup>
                            <m:r>
                              <a:rPr lang="en-CA" sz="7200" b="0" i="1" smtClean="0">
                                <a:latin typeface="Cambria Math" panose="02040503050406030204" pitchFamily="18" charset="0"/>
                              </a:rPr>
                              <m:t>4</m:t>
                            </m:r>
                          </m:sup>
                        </m:sSup>
                      </m:den>
                    </m:f>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𝑇</m:t>
                        </m:r>
                      </m:e>
                      <m:sub>
                        <m:r>
                          <a:rPr lang="en-CA" sz="7200" i="1">
                            <a:solidFill>
                              <a:srgbClr val="0070C0"/>
                            </a:solidFill>
                            <a:latin typeface="Cambria Math" panose="02040503050406030204" pitchFamily="18" charset="0"/>
                          </a:rPr>
                          <m:t>𝜇𝜈</m:t>
                        </m:r>
                      </m:sub>
                    </m:sSub>
                  </m:oMath>
                </a14:m>
                <a:r>
                  <a:rPr lang="en-GB" sz="7200" dirty="0"/>
                  <a:t> </a:t>
                </a:r>
              </a:p>
            </p:txBody>
          </p:sp>
        </mc:Choice>
        <mc:Fallback xmlns="">
          <p:sp>
            <p:nvSpPr>
              <p:cNvPr id="12" name="TextBox 11">
                <a:extLst>
                  <a:ext uri="{FF2B5EF4-FFF2-40B4-BE49-F238E27FC236}">
                    <a16:creationId xmlns:a16="http://schemas.microsoft.com/office/drawing/2014/main" id="{5133C2B7-688A-480F-AF35-75E5B756C49C}"/>
                  </a:ext>
                </a:extLst>
              </p:cNvPr>
              <p:cNvSpPr txBox="1">
                <a:spLocks noRot="1" noChangeAspect="1" noMove="1" noResize="1" noEditPoints="1" noAdjustHandles="1" noChangeArrowheads="1" noChangeShapeType="1" noTextEdit="1"/>
              </p:cNvSpPr>
              <p:nvPr/>
            </p:nvSpPr>
            <p:spPr>
              <a:xfrm>
                <a:off x="167523" y="180046"/>
                <a:ext cx="8538327" cy="1671996"/>
              </a:xfrm>
              <a:prstGeom prst="rect">
                <a:avLst/>
              </a:prstGeom>
              <a:blipFill>
                <a:blip r:embed="rId6"/>
                <a:stretch>
                  <a:fillRect/>
                </a:stretch>
              </a:blipFill>
            </p:spPr>
            <p:txBody>
              <a:bodyPr/>
              <a:lstStyle/>
              <a:p>
                <a:r>
                  <a:rPr lang="en-CA">
                    <a:noFill/>
                  </a:rPr>
                  <a:t> </a:t>
                </a:r>
              </a:p>
            </p:txBody>
          </p:sp>
        </mc:Fallback>
      </mc:AlternateContent>
      <p:sp>
        <p:nvSpPr>
          <p:cNvPr id="13" name="TextBox 12">
            <a:extLst>
              <a:ext uri="{FF2B5EF4-FFF2-40B4-BE49-F238E27FC236}">
                <a16:creationId xmlns:a16="http://schemas.microsoft.com/office/drawing/2014/main" id="{0BFD3BF9-3AD5-4B81-93AC-6E1D258594B7}"/>
              </a:ext>
            </a:extLst>
          </p:cNvPr>
          <p:cNvSpPr txBox="1"/>
          <p:nvPr/>
        </p:nvSpPr>
        <p:spPr>
          <a:xfrm>
            <a:off x="168525" y="4089817"/>
            <a:ext cx="11813925" cy="2677656"/>
          </a:xfrm>
          <a:prstGeom prst="rect">
            <a:avLst/>
          </a:prstGeom>
          <a:noFill/>
        </p:spPr>
        <p:txBody>
          <a:bodyPr wrap="square" rtlCol="0">
            <a:spAutoFit/>
          </a:bodyPr>
          <a:lstStyle/>
          <a:p>
            <a:r>
              <a:rPr lang="en-GB" sz="4800" u="sng" dirty="0"/>
              <a:t>Concern #1</a:t>
            </a:r>
            <a:r>
              <a:rPr lang="en-GB" sz="4800" dirty="0"/>
              <a:t>:</a:t>
            </a:r>
          </a:p>
          <a:p>
            <a:r>
              <a:rPr lang="en-GB" sz="4000" dirty="0"/>
              <a:t>If the matter/radiation in the universe is a fluid “at rest”,</a:t>
            </a:r>
          </a:p>
          <a:p>
            <a:r>
              <a:rPr lang="en-GB" sz="4000" dirty="0"/>
              <a:t>With respect to which frame is it at rest?</a:t>
            </a:r>
          </a:p>
          <a:p>
            <a:r>
              <a:rPr lang="en-GB" sz="4000" dirty="0"/>
              <a:t>In SR/GR, there should be no “objective” rest frame.</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3568BE96-E39A-481D-A35A-9297C148004F}"/>
                  </a:ext>
                </a:extLst>
              </p14:cNvPr>
              <p14:cNvContentPartPr/>
              <p14:nvPr>
                <p:extLst>
                  <p:ext uri="{42D2F446-02D8-4167-A562-619A0277C38B}">
                    <p15:isNarration xmlns:p15="http://schemas.microsoft.com/office/powerpoint/2012/main" val="1"/>
                  </p:ext>
                </p:extLst>
              </p14:nvPr>
            </p14:nvContentPartPr>
            <p14:xfrm>
              <a:off x="10121400" y="5416560"/>
              <a:ext cx="1518840" cy="56520"/>
            </p14:xfrm>
          </p:contentPart>
        </mc:Choice>
        <mc:Fallback xmlns="">
          <p:pic>
            <p:nvPicPr>
              <p:cNvPr id="2" name="Ink 1">
                <a:extLst>
                  <a:ext uri="{FF2B5EF4-FFF2-40B4-BE49-F238E27FC236}">
                    <a16:creationId xmlns:a16="http://schemas.microsoft.com/office/drawing/2014/main" id="{3568BE96-E39A-481D-A35A-9297C148004F}"/>
                  </a:ext>
                </a:extLst>
              </p:cNvPr>
              <p:cNvPicPr>
                <a:picLocks noGrp="1" noRot="1" noChangeAspect="1" noMove="1" noResize="1" noEditPoints="1" noAdjustHandles="1" noChangeArrowheads="1" noChangeShapeType="1"/>
              </p:cNvPicPr>
              <p:nvPr/>
            </p:nvPicPr>
            <p:blipFill>
              <a:blip r:embed="rId8"/>
              <a:stretch>
                <a:fillRect/>
              </a:stretch>
            </p:blipFill>
            <p:spPr>
              <a:xfrm>
                <a:off x="10112040" y="5407200"/>
                <a:ext cx="1537560" cy="75240"/>
              </a:xfrm>
              <a:prstGeom prst="rect">
                <a:avLst/>
              </a:prstGeom>
            </p:spPr>
          </p:pic>
        </mc:Fallback>
      </mc:AlternateContent>
    </p:spTree>
    <p:custDataLst>
      <p:tags r:id="rId1"/>
    </p:custDataLst>
    <p:extLst>
      <p:ext uri="{BB962C8B-B14F-4D97-AF65-F5344CB8AC3E}">
        <p14:creationId xmlns:p14="http://schemas.microsoft.com/office/powerpoint/2010/main" val="3610232100"/>
      </p:ext>
    </p:extLst>
  </p:cSld>
  <p:clrMapOvr>
    <a:masterClrMapping/>
  </p:clrMapOvr>
  <mc:AlternateContent xmlns:mc="http://schemas.openxmlformats.org/markup-compatibility/2006" xmlns:p14="http://schemas.microsoft.com/office/powerpoint/2010/main">
    <mc:Choice Requires="p14">
      <p:transition spd="slow" p14:dur="2000" advTm="21861"/>
    </mc:Choice>
    <mc:Fallback xmlns="">
      <p:transition spd="slow" advTm="2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684B59-C7DB-4326-AA66-A15ED60C5EAF}"/>
              </a:ext>
            </a:extLst>
          </p:cNvPr>
          <p:cNvSpPr txBox="1"/>
          <p:nvPr/>
        </p:nvSpPr>
        <p:spPr>
          <a:xfrm>
            <a:off x="107950" y="199962"/>
            <a:ext cx="11677650" cy="5755422"/>
          </a:xfrm>
          <a:prstGeom prst="rect">
            <a:avLst/>
          </a:prstGeom>
          <a:noFill/>
        </p:spPr>
        <p:txBody>
          <a:bodyPr wrap="square">
            <a:spAutoFit/>
          </a:bodyPr>
          <a:lstStyle/>
          <a:p>
            <a:r>
              <a:rPr lang="en-CA" sz="3200" dirty="0">
                <a:hlinkClick r:id="rId2"/>
              </a:rPr>
              <a:t>https://arxiv.org/pdf/astro-ph/0703739.pdf - Section II.B</a:t>
            </a:r>
            <a:endParaRPr lang="en-CA" sz="3200" dirty="0"/>
          </a:p>
          <a:p>
            <a:pPr marL="457200" indent="-457200">
              <a:buFont typeface="Arial" panose="020B0604020202020204" pitchFamily="34" charset="0"/>
              <a:buChar char="•"/>
            </a:pPr>
            <a:r>
              <a:rPr lang="en-GB" sz="2800" dirty="0"/>
              <a:t>In cosmology a “rest frame with respect to the universe” or “cosmic rest frame” is frequently cited. Such a rest frame might seem counter-intuitive, because special relativity has no preferred inertial frames. Every place in the universe has a definable rest frame, delineated by the energy in the universe itself. The universe rest frame at any point is the one frame where the average velocity of energy forms in the universe is zero. In this frame</a:t>
            </a:r>
            <a:r>
              <a:rPr lang="en-GB" sz="2800"/>
              <a:t>, for example</a:t>
            </a:r>
            <a:r>
              <a:rPr lang="en-GB" sz="2800" dirty="0"/>
              <a:t>, the cosmic microwave background photons will appear the same in all directions.</a:t>
            </a:r>
          </a:p>
          <a:p>
            <a:pPr marL="457200" indent="-457200">
              <a:buFont typeface="Arial" panose="020B0604020202020204" pitchFamily="34" charset="0"/>
              <a:buChar char="•"/>
            </a:pPr>
            <a:r>
              <a:rPr lang="en-GB" sz="2800" dirty="0"/>
              <a:t>It is usually assumed that all forms of energy are at rest on the average with respect to all other forms of energy. Note that were any form of energy to dominate the universe, the frame where this energy form is at rest would determine the rest frame for the universe.</a:t>
            </a:r>
            <a:endParaRPr lang="en-CA" sz="2800" dirty="0"/>
          </a:p>
        </p:txBody>
      </p:sp>
    </p:spTree>
    <p:extLst>
      <p:ext uri="{BB962C8B-B14F-4D97-AF65-F5344CB8AC3E}">
        <p14:creationId xmlns:p14="http://schemas.microsoft.com/office/powerpoint/2010/main" val="3723690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52075E-01B1-487F-9E6A-402D37E03E12}"/>
                  </a:ext>
                </a:extLst>
              </p:cNvPr>
              <p:cNvSpPr txBox="1"/>
              <p:nvPr/>
            </p:nvSpPr>
            <p:spPr>
              <a:xfrm>
                <a:off x="895350" y="1310926"/>
                <a:ext cx="11296650" cy="2421817"/>
              </a:xfrm>
              <a:prstGeom prst="rect">
                <a:avLst/>
              </a:prstGeom>
              <a:noFill/>
              <a:ln w="38100">
                <a:noFill/>
              </a:ln>
            </p:spPr>
            <p:txBody>
              <a:bodyPr wrap="square">
                <a:spAutoFit/>
              </a:bodyPr>
              <a:lstStyle/>
              <a:p>
                <a:pPr algn="ctr"/>
                <a14:m>
                  <m:oMath xmlns:m="http://schemas.openxmlformats.org/officeDocument/2006/math">
                    <m:sSub>
                      <m:sSubPr>
                        <m:ctrlPr>
                          <a:rPr lang="en-GB" sz="4800" b="0" i="1" smtClean="0">
                            <a:solidFill>
                              <a:srgbClr val="0070C0"/>
                            </a:solidFill>
                            <a:latin typeface="Cambria Math" panose="02040503050406030204" pitchFamily="18" charset="0"/>
                          </a:rPr>
                        </m:ctrlPr>
                      </m:sSubPr>
                      <m:e>
                        <m:r>
                          <a:rPr lang="en-GB" sz="4800" b="0" i="1" smtClean="0">
                            <a:solidFill>
                              <a:srgbClr val="0070C0"/>
                            </a:solidFill>
                            <a:latin typeface="Cambria Math" panose="02040503050406030204" pitchFamily="18" charset="0"/>
                          </a:rPr>
                          <m:t>𝑔</m:t>
                        </m:r>
                      </m:e>
                      <m:sub>
                        <m:r>
                          <a:rPr lang="en-GB" sz="4800" b="0" i="1" smtClean="0">
                            <a:solidFill>
                              <a:srgbClr val="0070C0"/>
                            </a:solidFill>
                            <a:latin typeface="Cambria Math" panose="02040503050406030204" pitchFamily="18" charset="0"/>
                          </a:rPr>
                          <m:t>𝜇𝜈</m:t>
                        </m:r>
                      </m:sub>
                    </m:sSub>
                    <m:r>
                      <a:rPr lang="en-GB" sz="4800" b="0" i="1" smtClean="0">
                        <a:latin typeface="Cambria Math" panose="02040503050406030204" pitchFamily="18" charset="0"/>
                      </a:rPr>
                      <m:t>→</m:t>
                    </m:r>
                  </m:oMath>
                </a14:m>
                <a:r>
                  <a:rPr lang="en-CA" sz="3600" b="0" i="0" dirty="0">
                    <a:latin typeface="+mj-lt"/>
                  </a:rPr>
                  <a:t> </a:t>
                </a:r>
                <a14:m>
                  <m:oMath xmlns:m="http://schemas.openxmlformats.org/officeDocument/2006/math">
                    <m:d>
                      <m:dPr>
                        <m:begChr m:val="["/>
                        <m:endChr m:val="]"/>
                        <m:ctrlPr>
                          <a:rPr lang="en-GB" sz="3600" b="0" i="1" dirty="0" smtClean="0">
                            <a:latin typeface="Cambria Math" panose="02040503050406030204" pitchFamily="18" charset="0"/>
                          </a:rPr>
                        </m:ctrlPr>
                      </m:dPr>
                      <m:e>
                        <m:m>
                          <m:mPr>
                            <m:mcs>
                              <m:mc>
                                <m:mcPr>
                                  <m:count m:val="2"/>
                                  <m:mcJc m:val="center"/>
                                </m:mcPr>
                              </m:mc>
                            </m:mcs>
                            <m:ctrlPr>
                              <a:rPr lang="en-GB" sz="3600" b="0" i="1" dirty="0" smtClean="0">
                                <a:latin typeface="Cambria Math" panose="02040503050406030204" pitchFamily="18" charset="0"/>
                              </a:rPr>
                            </m:ctrlPr>
                          </m:mPr>
                          <m:mr>
                            <m:e>
                              <m:m>
                                <m:mPr>
                                  <m:mcs>
                                    <m:mc>
                                      <m:mcPr>
                                        <m:count m:val="2"/>
                                        <m:mcJc m:val="center"/>
                                      </m:mcPr>
                                    </m:mc>
                                  </m:mcs>
                                  <m:ctrlPr>
                                    <a:rPr lang="en-GB" sz="3600" b="0" i="1" dirty="0" smtClean="0">
                                      <a:latin typeface="Cambria Math" panose="02040503050406030204" pitchFamily="18" charset="0"/>
                                    </a:rPr>
                                  </m:ctrlPr>
                                </m:mPr>
                                <m:mr>
                                  <m:e>
                                    <m:eqArr>
                                      <m:eqArrPr>
                                        <m:ctrlPr>
                                          <a:rPr lang="en-GB" sz="3600" b="0" i="1" dirty="0" smtClean="0">
                                            <a:latin typeface="Cambria Math" panose="02040503050406030204" pitchFamily="18" charset="0"/>
                                          </a:rPr>
                                        </m:ctrlPr>
                                      </m:eqArrPr>
                                      <m:e>
                                        <m:r>
                                          <m:rPr>
                                            <m:brk m:alnAt="7"/>
                                          </m:rPr>
                                          <a:rPr lang="en-GB" sz="3600" b="0" i="1" dirty="0" smtClean="0">
                                            <a:latin typeface="Cambria Math" panose="02040503050406030204" pitchFamily="18" charset="0"/>
                                          </a:rPr>
                                          <m:t>+</m:t>
                                        </m:r>
                                        <m:r>
                                          <a:rPr lang="en-GB" sz="3600" b="0" i="1" dirty="0" smtClean="0">
                                            <a:latin typeface="Cambria Math" panose="02040503050406030204" pitchFamily="18" charset="0"/>
                                          </a:rPr>
                                          <m:t>1</m:t>
                                        </m:r>
                                      </m:e>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qArr>
                                  </m:e>
                                  <m:e>
                                    <m:eqArr>
                                      <m:eqArrPr>
                                        <m:ctrlPr>
                                          <a:rPr lang="en-GB" sz="3600" b="0" i="1" dirty="0" smtClean="0">
                                            <a:latin typeface="Cambria Math" panose="02040503050406030204" pitchFamily="18" charset="0"/>
                                          </a:rPr>
                                        </m:ctrlPr>
                                      </m:eqArrPr>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m:t>
                                        </m:r>
                                        <m:f>
                                          <m:fPr>
                                            <m:ctrlPr>
                                              <a:rPr lang="en-GB" sz="3600" i="1">
                                                <a:latin typeface="Cambria Math" panose="02040503050406030204" pitchFamily="18" charset="0"/>
                                              </a:rPr>
                                            </m:ctrlPr>
                                          </m:fPr>
                                          <m:num>
                                            <m:sSup>
                                              <m:sSupPr>
                                                <m:ctrlPr>
                                                  <a:rPr lang="en-GB" sz="3600" i="1">
                                                    <a:latin typeface="Cambria Math" panose="02040503050406030204" pitchFamily="18" charset="0"/>
                                                  </a:rPr>
                                                </m:ctrlPr>
                                              </m:sSupPr>
                                              <m:e>
                                                <m:r>
                                                  <a:rPr lang="en-GB" sz="3600" i="1" smtClean="0">
                                                    <a:solidFill>
                                                      <a:srgbClr val="FF0000"/>
                                                    </a:solidFill>
                                                    <a:latin typeface="Cambria Math" panose="02040503050406030204" pitchFamily="18" charset="0"/>
                                                  </a:rPr>
                                                  <m:t>𝑎</m:t>
                                                </m:r>
                                                <m:r>
                                                  <a:rPr lang="en-CA" sz="3600" b="0" i="1" smtClean="0">
                                                    <a:solidFill>
                                                      <a:srgbClr val="FF0000"/>
                                                    </a:solidFill>
                                                    <a:latin typeface="Cambria Math" panose="02040503050406030204" pitchFamily="18" charset="0"/>
                                                  </a:rPr>
                                                  <m:t>(</m:t>
                                                </m:r>
                                                <m:r>
                                                  <a:rPr lang="en-CA" sz="3600" b="0" i="1" smtClean="0">
                                                    <a:solidFill>
                                                      <a:srgbClr val="FF0000"/>
                                                    </a:solidFill>
                                                    <a:latin typeface="Cambria Math" panose="02040503050406030204" pitchFamily="18" charset="0"/>
                                                  </a:rPr>
                                                  <m:t>𝑡</m:t>
                                                </m:r>
                                                <m:r>
                                                  <a:rPr lang="en-CA" sz="3600" b="0" i="1" smtClean="0">
                                                    <a:solidFill>
                                                      <a:srgbClr val="FF0000"/>
                                                    </a:solidFill>
                                                    <a:latin typeface="Cambria Math" panose="02040503050406030204" pitchFamily="18" charset="0"/>
                                                  </a:rPr>
                                                  <m:t>)</m:t>
                                                </m:r>
                                              </m:e>
                                              <m:sup>
                                                <m:r>
                                                  <a:rPr lang="en-GB" sz="3600" i="1">
                                                    <a:latin typeface="Cambria Math" panose="02040503050406030204" pitchFamily="18" charset="0"/>
                                                  </a:rPr>
                                                  <m:t>2</m:t>
                                                </m:r>
                                              </m:sup>
                                            </m:sSup>
                                          </m:num>
                                          <m:den>
                                            <m:r>
                                              <a:rPr lang="en-GB" sz="3600" i="1">
                                                <a:latin typeface="Cambria Math" panose="02040503050406030204" pitchFamily="18" charset="0"/>
                                              </a:rPr>
                                              <m:t>1−</m:t>
                                            </m:r>
                                            <m:r>
                                              <a:rPr lang="en-GB" sz="3600" i="1" smtClean="0">
                                                <a:solidFill>
                                                  <a:srgbClr val="7030A0"/>
                                                </a:solidFill>
                                                <a:latin typeface="Cambria Math" panose="02040503050406030204" pitchFamily="18" charset="0"/>
                                              </a:rPr>
                                              <m:t>𝑘</m:t>
                                            </m:r>
                                            <m:sSup>
                                              <m:sSupPr>
                                                <m:ctrlPr>
                                                  <a:rPr lang="en-GB" sz="3600" i="1">
                                                    <a:latin typeface="Cambria Math" panose="02040503050406030204" pitchFamily="18" charset="0"/>
                                                  </a:rPr>
                                                </m:ctrlPr>
                                              </m:sSupPr>
                                              <m:e>
                                                <m:r>
                                                  <a:rPr lang="en-GB" sz="3600" i="1" smtClean="0">
                                                    <a:solidFill>
                                                      <a:srgbClr val="0070C0"/>
                                                    </a:solidFill>
                                                    <a:latin typeface="Cambria Math" panose="02040503050406030204" pitchFamily="18" charset="0"/>
                                                  </a:rPr>
                                                  <m:t>𝑟</m:t>
                                                </m:r>
                                              </m:e>
                                              <m:sup>
                                                <m:r>
                                                  <a:rPr lang="en-GB" sz="3600" i="1">
                                                    <a:latin typeface="Cambria Math" panose="02040503050406030204" pitchFamily="18" charset="0"/>
                                                  </a:rPr>
                                                  <m:t>2</m:t>
                                                </m:r>
                                              </m:sup>
                                            </m:sSup>
                                          </m:den>
                                        </m:f>
                                      </m:e>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qArr>
                                  </m:e>
                                </m:mr>
                              </m:m>
                            </m:e>
                            <m:e>
                              <m:m>
                                <m:mPr>
                                  <m:mcs>
                                    <m:mc>
                                      <m:mcPr>
                                        <m:count m:val="2"/>
                                        <m:mcJc m:val="center"/>
                                      </m:mcPr>
                                    </m:mc>
                                  </m:mcs>
                                  <m:ctrlPr>
                                    <a:rPr lang="en-GB" sz="3600" b="0" i="1" dirty="0" smtClean="0">
                                      <a:latin typeface="Cambria Math" panose="02040503050406030204" pitchFamily="18" charset="0"/>
                                    </a:rPr>
                                  </m:ctrlPr>
                                </m:mPr>
                                <m:mr>
                                  <m:e>
                                    <m:eqArr>
                                      <m:eqArrPr>
                                        <m:ctrlPr>
                                          <a:rPr lang="en-GB" sz="3600" b="0" i="1" dirty="0" smtClean="0">
                                            <a:latin typeface="Cambria Math" panose="02040503050406030204" pitchFamily="18" charset="0"/>
                                          </a:rPr>
                                        </m:ctrlPr>
                                      </m:eqArrPr>
                                      <m:e>
                                        <m:r>
                                          <m:rPr>
                                            <m:brk m:alnAt="7"/>
                                          </m:rP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m:t>
                                        </m:r>
                                        <m:sSup>
                                          <m:sSupPr>
                                            <m:ctrlPr>
                                              <a:rPr lang="en-GB" sz="3600" i="1" dirty="0">
                                                <a:latin typeface="Cambria Math" panose="02040503050406030204" pitchFamily="18" charset="0"/>
                                              </a:rPr>
                                            </m:ctrlPr>
                                          </m:sSupPr>
                                          <m:e>
                                            <m:r>
                                              <a:rPr lang="en-GB" sz="3600" i="1" dirty="0" smtClean="0">
                                                <a:solidFill>
                                                  <a:srgbClr val="FF0000"/>
                                                </a:solidFill>
                                                <a:latin typeface="Cambria Math" panose="02040503050406030204" pitchFamily="18" charset="0"/>
                                              </a:rPr>
                                              <m:t>𝑎</m:t>
                                            </m:r>
                                            <m:r>
                                              <a:rPr lang="en-CA" sz="3600" b="0" i="1" dirty="0" smtClean="0">
                                                <a:solidFill>
                                                  <a:srgbClr val="FF0000"/>
                                                </a:solidFill>
                                                <a:latin typeface="Cambria Math" panose="02040503050406030204" pitchFamily="18" charset="0"/>
                                              </a:rPr>
                                              <m:t>(</m:t>
                                            </m:r>
                                            <m:r>
                                              <a:rPr lang="en-CA" sz="3600" b="0" i="1" dirty="0" smtClean="0">
                                                <a:solidFill>
                                                  <a:srgbClr val="FF0000"/>
                                                </a:solidFill>
                                                <a:latin typeface="Cambria Math" panose="02040503050406030204" pitchFamily="18" charset="0"/>
                                              </a:rPr>
                                              <m:t>𝑡</m:t>
                                            </m:r>
                                            <m:r>
                                              <a:rPr lang="en-CA" sz="3600" b="0" i="1" dirty="0" smtClean="0">
                                                <a:solidFill>
                                                  <a:srgbClr val="FF0000"/>
                                                </a:solidFill>
                                                <a:latin typeface="Cambria Math" panose="02040503050406030204" pitchFamily="18" charset="0"/>
                                              </a:rPr>
                                              <m:t>)</m:t>
                                            </m:r>
                                          </m:e>
                                          <m:sup>
                                            <m:r>
                                              <a:rPr lang="en-GB" sz="3600" i="1" dirty="0">
                                                <a:latin typeface="Cambria Math" panose="02040503050406030204" pitchFamily="18" charset="0"/>
                                              </a:rPr>
                                              <m:t>2</m:t>
                                            </m:r>
                                          </m:sup>
                                        </m:sSup>
                                        <m:sSup>
                                          <m:sSupPr>
                                            <m:ctrlPr>
                                              <a:rPr lang="en-GB" sz="3600" b="0" i="1" dirty="0" smtClean="0">
                                                <a:latin typeface="Cambria Math" panose="02040503050406030204" pitchFamily="18" charset="0"/>
                                              </a:rPr>
                                            </m:ctrlPr>
                                          </m:sSupPr>
                                          <m:e>
                                            <m:r>
                                              <a:rPr lang="en-GB" sz="3600" b="0" i="1" dirty="0" smtClean="0">
                                                <a:solidFill>
                                                  <a:srgbClr val="0070C0"/>
                                                </a:solidFill>
                                                <a:latin typeface="Cambria Math" panose="02040503050406030204" pitchFamily="18" charset="0"/>
                                              </a:rPr>
                                              <m:t>𝑟</m:t>
                                            </m:r>
                                          </m:e>
                                          <m:sup>
                                            <m:r>
                                              <a:rPr lang="en-GB" sz="3600" b="0" i="1" dirty="0" smtClean="0">
                                                <a:latin typeface="Cambria Math" panose="02040503050406030204" pitchFamily="18" charset="0"/>
                                              </a:rPr>
                                              <m:t>2</m:t>
                                            </m:r>
                                          </m:sup>
                                        </m:sSup>
                                      </m:e>
                                      <m:e>
                                        <m:r>
                                          <a:rPr lang="en-GB" sz="3600" b="0" i="1" dirty="0" smtClean="0">
                                            <a:latin typeface="Cambria Math" panose="02040503050406030204" pitchFamily="18" charset="0"/>
                                          </a:rPr>
                                          <m:t>0</m:t>
                                        </m:r>
                                      </m:e>
                                    </m:eqArr>
                                  </m:e>
                                  <m:e>
                                    <m:eqArr>
                                      <m:eqArrPr>
                                        <m:ctrlPr>
                                          <a:rPr lang="en-GB" sz="3600" b="0" i="1" dirty="0" smtClean="0">
                                            <a:latin typeface="Cambria Math" panose="02040503050406030204" pitchFamily="18" charset="0"/>
                                          </a:rPr>
                                        </m:ctrlPr>
                                      </m:eqArrPr>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
                                        <m:r>
                                          <a:rPr lang="en-GB" sz="3600" b="0" i="1" dirty="0" smtClean="0">
                                            <a:latin typeface="Cambria Math" panose="02040503050406030204" pitchFamily="18" charset="0"/>
                                          </a:rPr>
                                          <m:t>0</m:t>
                                        </m:r>
                                      </m:e>
                                      <m:e>
                                        <m:r>
                                          <a:rPr lang="en-GB" sz="3600" i="1" dirty="0">
                                            <a:latin typeface="Cambria Math" panose="02040503050406030204" pitchFamily="18" charset="0"/>
                                          </a:rPr>
                                          <m:t>−</m:t>
                                        </m:r>
                                        <m:sSup>
                                          <m:sSupPr>
                                            <m:ctrlPr>
                                              <a:rPr lang="en-GB" sz="3600" i="1" dirty="0">
                                                <a:latin typeface="Cambria Math" panose="02040503050406030204" pitchFamily="18" charset="0"/>
                                              </a:rPr>
                                            </m:ctrlPr>
                                          </m:sSupPr>
                                          <m:e>
                                            <m:r>
                                              <a:rPr lang="en-GB" sz="3600" i="1" dirty="0" smtClean="0">
                                                <a:solidFill>
                                                  <a:srgbClr val="FF0000"/>
                                                </a:solidFill>
                                                <a:latin typeface="Cambria Math" panose="02040503050406030204" pitchFamily="18" charset="0"/>
                                              </a:rPr>
                                              <m:t>𝑎</m:t>
                                            </m:r>
                                            <m:r>
                                              <a:rPr lang="en-CA" sz="3600" b="0" i="1" dirty="0" smtClean="0">
                                                <a:solidFill>
                                                  <a:srgbClr val="FF0000"/>
                                                </a:solidFill>
                                                <a:latin typeface="Cambria Math" panose="02040503050406030204" pitchFamily="18" charset="0"/>
                                              </a:rPr>
                                              <m:t>(</m:t>
                                            </m:r>
                                            <m:r>
                                              <a:rPr lang="en-CA" sz="3600" b="0" i="1" dirty="0" smtClean="0">
                                                <a:solidFill>
                                                  <a:srgbClr val="FF0000"/>
                                                </a:solidFill>
                                                <a:latin typeface="Cambria Math" panose="02040503050406030204" pitchFamily="18" charset="0"/>
                                              </a:rPr>
                                              <m:t>𝑡</m:t>
                                            </m:r>
                                            <m:r>
                                              <a:rPr lang="en-CA" sz="3600" b="0" i="1" dirty="0" smtClean="0">
                                                <a:solidFill>
                                                  <a:srgbClr val="FF0000"/>
                                                </a:solidFill>
                                                <a:latin typeface="Cambria Math" panose="02040503050406030204" pitchFamily="18" charset="0"/>
                                              </a:rPr>
                                              <m:t>)</m:t>
                                            </m:r>
                                          </m:e>
                                          <m:sup>
                                            <m:r>
                                              <a:rPr lang="en-GB" sz="3600" i="1" dirty="0">
                                                <a:latin typeface="Cambria Math" panose="02040503050406030204" pitchFamily="18" charset="0"/>
                                              </a:rPr>
                                              <m:t>2</m:t>
                                            </m:r>
                                          </m:sup>
                                        </m:sSup>
                                        <m:sSup>
                                          <m:sSupPr>
                                            <m:ctrlPr>
                                              <a:rPr lang="en-GB" sz="3600" i="1" dirty="0">
                                                <a:latin typeface="Cambria Math" panose="02040503050406030204" pitchFamily="18" charset="0"/>
                                              </a:rPr>
                                            </m:ctrlPr>
                                          </m:sSupPr>
                                          <m:e>
                                            <m:r>
                                              <a:rPr lang="en-GB" sz="3600" i="1" dirty="0" smtClean="0">
                                                <a:solidFill>
                                                  <a:srgbClr val="0070C0"/>
                                                </a:solidFill>
                                                <a:latin typeface="Cambria Math" panose="02040503050406030204" pitchFamily="18" charset="0"/>
                                              </a:rPr>
                                              <m:t>𝑟</m:t>
                                            </m:r>
                                          </m:e>
                                          <m:sup>
                                            <m:r>
                                              <a:rPr lang="en-GB" sz="3600" i="1" dirty="0">
                                                <a:latin typeface="Cambria Math" panose="02040503050406030204" pitchFamily="18" charset="0"/>
                                              </a:rPr>
                                              <m:t>2</m:t>
                                            </m:r>
                                          </m:sup>
                                        </m:sSup>
                                        <m:sSup>
                                          <m:sSupPr>
                                            <m:ctrlPr>
                                              <a:rPr lang="en-GB" sz="3600" b="0" i="1" dirty="0" smtClean="0">
                                                <a:latin typeface="Cambria Math" panose="02040503050406030204" pitchFamily="18" charset="0"/>
                                              </a:rPr>
                                            </m:ctrlPr>
                                          </m:sSupPr>
                                          <m:e>
                                            <m:d>
                                              <m:dPr>
                                                <m:ctrlPr>
                                                  <a:rPr lang="en-GB" sz="3600" b="0" i="1" dirty="0" smtClean="0">
                                                    <a:latin typeface="Cambria Math" panose="02040503050406030204" pitchFamily="18" charset="0"/>
                                                  </a:rPr>
                                                </m:ctrlPr>
                                              </m:dPr>
                                              <m:e>
                                                <m:func>
                                                  <m:funcPr>
                                                    <m:ctrlPr>
                                                      <a:rPr lang="en-GB" sz="3600" b="0" i="1" dirty="0" smtClean="0">
                                                        <a:latin typeface="Cambria Math" panose="02040503050406030204" pitchFamily="18" charset="0"/>
                                                      </a:rPr>
                                                    </m:ctrlPr>
                                                  </m:funcPr>
                                                  <m:fName>
                                                    <m:r>
                                                      <m:rPr>
                                                        <m:sty m:val="p"/>
                                                      </m:rPr>
                                                      <a:rPr lang="en-GB" sz="3600" b="0" i="0" dirty="0" smtClean="0">
                                                        <a:latin typeface="Cambria Math" panose="02040503050406030204" pitchFamily="18" charset="0"/>
                                                      </a:rPr>
                                                      <m:t>sin</m:t>
                                                    </m:r>
                                                  </m:fName>
                                                  <m:e>
                                                    <m:r>
                                                      <a:rPr lang="en-GB" sz="3600" b="0" i="1" dirty="0" smtClean="0">
                                                        <a:solidFill>
                                                          <a:srgbClr val="0070C0"/>
                                                        </a:solidFill>
                                                        <a:latin typeface="Cambria Math" panose="02040503050406030204" pitchFamily="18" charset="0"/>
                                                      </a:rPr>
                                                      <m:t>𝜃</m:t>
                                                    </m:r>
                                                  </m:e>
                                                </m:func>
                                              </m:e>
                                            </m:d>
                                          </m:e>
                                          <m:sup>
                                            <m:r>
                                              <a:rPr lang="en-GB" sz="3600" b="0" i="1" dirty="0" smtClean="0">
                                                <a:latin typeface="Cambria Math" panose="02040503050406030204" pitchFamily="18" charset="0"/>
                                              </a:rPr>
                                              <m:t>2</m:t>
                                            </m:r>
                                          </m:sup>
                                        </m:sSup>
                                      </m:e>
                                    </m:eqArr>
                                  </m:e>
                                </m:mr>
                              </m:m>
                            </m:e>
                          </m:mr>
                        </m:m>
                      </m:e>
                    </m:d>
                  </m:oMath>
                </a14:m>
                <a:r>
                  <a:rPr lang="en-CA" sz="3600" dirty="0"/>
                  <a:t>  </a:t>
                </a:r>
              </a:p>
            </p:txBody>
          </p:sp>
        </mc:Choice>
        <mc:Fallback xmlns="">
          <p:sp>
            <p:nvSpPr>
              <p:cNvPr id="4" name="TextBox 3">
                <a:extLst>
                  <a:ext uri="{FF2B5EF4-FFF2-40B4-BE49-F238E27FC236}">
                    <a16:creationId xmlns:a16="http://schemas.microsoft.com/office/drawing/2014/main" id="{9452075E-01B1-487F-9E6A-402D37E03E12}"/>
                  </a:ext>
                </a:extLst>
              </p:cNvPr>
              <p:cNvSpPr txBox="1">
                <a:spLocks noRot="1" noChangeAspect="1" noMove="1" noResize="1" noEditPoints="1" noAdjustHandles="1" noChangeArrowheads="1" noChangeShapeType="1" noTextEdit="1"/>
              </p:cNvSpPr>
              <p:nvPr/>
            </p:nvSpPr>
            <p:spPr>
              <a:xfrm>
                <a:off x="895350" y="1310926"/>
                <a:ext cx="11296650" cy="2421817"/>
              </a:xfrm>
              <a:prstGeom prst="rect">
                <a:avLst/>
              </a:prstGeom>
              <a:blipFill>
                <a:blip r:embed="rId3"/>
                <a:stretch>
                  <a:fillRect/>
                </a:stretch>
              </a:blipFill>
              <a:ln w="38100">
                <a:noFill/>
              </a:ln>
            </p:spPr>
            <p:txBody>
              <a:bodyPr/>
              <a:lstStyle/>
              <a:p>
                <a:r>
                  <a:rPr lang="en-CA">
                    <a:noFill/>
                  </a:rPr>
                  <a:t> </a:t>
                </a:r>
              </a:p>
            </p:txBody>
          </p:sp>
        </mc:Fallback>
      </mc:AlternateContent>
      <p:sp>
        <p:nvSpPr>
          <p:cNvPr id="5" name="TextBox 4">
            <a:extLst>
              <a:ext uri="{FF2B5EF4-FFF2-40B4-BE49-F238E27FC236}">
                <a16:creationId xmlns:a16="http://schemas.microsoft.com/office/drawing/2014/main" id="{F497323B-FE19-4810-9C3E-1833BE47ADAF}"/>
              </a:ext>
            </a:extLst>
          </p:cNvPr>
          <p:cNvSpPr txBox="1"/>
          <p:nvPr/>
        </p:nvSpPr>
        <p:spPr>
          <a:xfrm>
            <a:off x="167782" y="180963"/>
            <a:ext cx="4259839" cy="1015663"/>
          </a:xfrm>
          <a:prstGeom prst="rect">
            <a:avLst/>
          </a:prstGeom>
          <a:noFill/>
          <a:ln w="57150">
            <a:solidFill>
              <a:schemeClr val="tx1"/>
            </a:solidFill>
          </a:ln>
        </p:spPr>
        <p:txBody>
          <a:bodyPr wrap="square" rtlCol="0">
            <a:spAutoFit/>
          </a:bodyPr>
          <a:lstStyle/>
          <a:p>
            <a:pPr algn="ctr"/>
            <a:r>
              <a:rPr lang="en-GB" sz="6000" dirty="0"/>
              <a:t>FLRW Metric</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F4DD52-A745-4A27-93ED-5A3A267C154A}"/>
                  </a:ext>
                </a:extLst>
              </p:cNvPr>
              <p:cNvSpPr txBox="1"/>
              <p:nvPr/>
            </p:nvSpPr>
            <p:spPr>
              <a:xfrm>
                <a:off x="129682" y="4151602"/>
                <a:ext cx="11943680" cy="2123658"/>
              </a:xfrm>
              <a:prstGeom prst="rect">
                <a:avLst/>
              </a:prstGeom>
              <a:noFill/>
            </p:spPr>
            <p:txBody>
              <a:bodyPr wrap="square" rtlCol="0">
                <a:spAutoFit/>
              </a:bodyPr>
              <a:lstStyle/>
              <a:p>
                <a:r>
                  <a:rPr lang="en-GB" sz="4800" u="sng" dirty="0"/>
                  <a:t>Concern #2</a:t>
                </a:r>
                <a:r>
                  <a:rPr lang="en-GB" sz="4800" dirty="0"/>
                  <a:t>:</a:t>
                </a:r>
              </a:p>
              <a:p>
                <a:r>
                  <a:rPr lang="en-GB" sz="4200" dirty="0"/>
                  <a:t>Which reference frame does the </a:t>
                </a:r>
                <a14:m>
                  <m:oMath xmlns:m="http://schemas.openxmlformats.org/officeDocument/2006/math">
                    <m:r>
                      <a:rPr lang="en-CA" sz="4200" b="0" i="1" smtClean="0">
                        <a:solidFill>
                          <a:srgbClr val="0070C0"/>
                        </a:solidFill>
                        <a:latin typeface="Cambria Math" panose="02040503050406030204" pitchFamily="18" charset="0"/>
                      </a:rPr>
                      <m:t>𝑡</m:t>
                    </m:r>
                  </m:oMath>
                </a14:m>
                <a:r>
                  <a:rPr lang="en-GB" sz="4200" dirty="0"/>
                  <a:t> in </a:t>
                </a:r>
                <a14:m>
                  <m:oMath xmlns:m="http://schemas.openxmlformats.org/officeDocument/2006/math">
                    <m:r>
                      <a:rPr lang="en-CA" sz="4200" b="0" i="1" smtClean="0">
                        <a:solidFill>
                          <a:srgbClr val="FF0000"/>
                        </a:solidFill>
                        <a:latin typeface="Cambria Math" panose="02040503050406030204" pitchFamily="18" charset="0"/>
                      </a:rPr>
                      <m:t>𝑎</m:t>
                    </m:r>
                    <m:r>
                      <a:rPr lang="en-CA" sz="4200" b="0" i="1" smtClean="0">
                        <a:solidFill>
                          <a:srgbClr val="FF0000"/>
                        </a:solidFill>
                        <a:latin typeface="Cambria Math" panose="02040503050406030204" pitchFamily="18" charset="0"/>
                      </a:rPr>
                      <m:t>(</m:t>
                    </m:r>
                    <m:r>
                      <a:rPr lang="en-CA" sz="4200" b="0" i="1" smtClean="0">
                        <a:solidFill>
                          <a:srgbClr val="FF0000"/>
                        </a:solidFill>
                        <a:latin typeface="Cambria Math" panose="02040503050406030204" pitchFamily="18" charset="0"/>
                      </a:rPr>
                      <m:t>𝑡</m:t>
                    </m:r>
                    <m:r>
                      <a:rPr lang="en-CA" sz="4200" b="0" i="1" smtClean="0">
                        <a:solidFill>
                          <a:srgbClr val="FF0000"/>
                        </a:solidFill>
                        <a:latin typeface="Cambria Math" panose="02040503050406030204" pitchFamily="18" charset="0"/>
                      </a:rPr>
                      <m:t>)</m:t>
                    </m:r>
                  </m:oMath>
                </a14:m>
                <a:r>
                  <a:rPr lang="en-GB" sz="4200" dirty="0">
                    <a:solidFill>
                      <a:srgbClr val="FF0000"/>
                    </a:solidFill>
                  </a:rPr>
                  <a:t> </a:t>
                </a:r>
                <a:r>
                  <a:rPr lang="en-GB" sz="4200" dirty="0"/>
                  <a:t>belong to?</a:t>
                </a:r>
              </a:p>
              <a:p>
                <a:r>
                  <a:rPr lang="en-GB" sz="4200" dirty="0"/>
                  <a:t>(In SR/GR, there should be no objective </a:t>
                </a:r>
                <a14:m>
                  <m:oMath xmlns:m="http://schemas.openxmlformats.org/officeDocument/2006/math">
                    <m:r>
                      <a:rPr lang="en-CA" sz="4200" b="0" i="1" smtClean="0">
                        <a:solidFill>
                          <a:srgbClr val="0070C0"/>
                        </a:solidFill>
                        <a:latin typeface="Cambria Math" panose="02040503050406030204" pitchFamily="18" charset="0"/>
                      </a:rPr>
                      <m:t>𝑡</m:t>
                    </m:r>
                  </m:oMath>
                </a14:m>
                <a:r>
                  <a:rPr lang="en-GB" sz="4200" dirty="0"/>
                  <a:t> coordinate.)</a:t>
                </a:r>
              </a:p>
            </p:txBody>
          </p:sp>
        </mc:Choice>
        <mc:Fallback xmlns="">
          <p:sp>
            <p:nvSpPr>
              <p:cNvPr id="6" name="TextBox 5">
                <a:extLst>
                  <a:ext uri="{FF2B5EF4-FFF2-40B4-BE49-F238E27FC236}">
                    <a16:creationId xmlns:a16="http://schemas.microsoft.com/office/drawing/2014/main" id="{6AF4DD52-A745-4A27-93ED-5A3A267C154A}"/>
                  </a:ext>
                </a:extLst>
              </p:cNvPr>
              <p:cNvSpPr txBox="1">
                <a:spLocks noRot="1" noChangeAspect="1" noMove="1" noResize="1" noEditPoints="1" noAdjustHandles="1" noChangeArrowheads="1" noChangeShapeType="1" noTextEdit="1"/>
              </p:cNvSpPr>
              <p:nvPr/>
            </p:nvSpPr>
            <p:spPr>
              <a:xfrm>
                <a:off x="129682" y="4151602"/>
                <a:ext cx="11943680" cy="2123658"/>
              </a:xfrm>
              <a:prstGeom prst="rect">
                <a:avLst/>
              </a:prstGeom>
              <a:blipFill>
                <a:blip r:embed="rId4"/>
                <a:stretch>
                  <a:fillRect l="-2296" t="-6322" r="-714" b="-12644"/>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9B98E7E1-8227-41E4-96A5-007028BA5048}"/>
                  </a:ext>
                </a:extLst>
              </p14:cNvPr>
              <p14:cNvContentPartPr/>
              <p14:nvPr>
                <p:extLst>
                  <p:ext uri="{42D2F446-02D8-4167-A562-619A0277C38B}">
                    <p15:isNarration xmlns:p15="http://schemas.microsoft.com/office/powerpoint/2012/main" val="1"/>
                  </p:ext>
                </p:extLst>
              </p14:nvPr>
            </p14:nvContentPartPr>
            <p14:xfrm>
              <a:off x="4592160" y="1689840"/>
              <a:ext cx="4993920" cy="4006080"/>
            </p14:xfrm>
          </p:contentPart>
        </mc:Choice>
        <mc:Fallback xmlns="">
          <p:pic>
            <p:nvPicPr>
              <p:cNvPr id="7" name="Ink 6">
                <a:extLst>
                  <a:ext uri="{FF2B5EF4-FFF2-40B4-BE49-F238E27FC236}">
                    <a16:creationId xmlns:a16="http://schemas.microsoft.com/office/drawing/2014/main" id="{9B98E7E1-8227-41E4-96A5-007028BA5048}"/>
                  </a:ext>
                </a:extLst>
              </p:cNvPr>
              <p:cNvPicPr>
                <a:picLocks noGrp="1" noRot="1" noChangeAspect="1" noMove="1" noResize="1" noEditPoints="1" noAdjustHandles="1" noChangeArrowheads="1" noChangeShapeType="1"/>
              </p:cNvPicPr>
              <p:nvPr/>
            </p:nvPicPr>
            <p:blipFill>
              <a:blip r:embed="rId6"/>
              <a:stretch>
                <a:fillRect/>
              </a:stretch>
            </p:blipFill>
            <p:spPr>
              <a:xfrm>
                <a:off x="4582800" y="1680480"/>
                <a:ext cx="5012640" cy="4024800"/>
              </a:xfrm>
              <a:prstGeom prst="rect">
                <a:avLst/>
              </a:prstGeom>
            </p:spPr>
          </p:pic>
        </mc:Fallback>
      </mc:AlternateContent>
    </p:spTree>
    <p:custDataLst>
      <p:tags r:id="rId1"/>
    </p:custDataLst>
    <p:extLst>
      <p:ext uri="{BB962C8B-B14F-4D97-AF65-F5344CB8AC3E}">
        <p14:creationId xmlns:p14="http://schemas.microsoft.com/office/powerpoint/2010/main" val="219627026"/>
      </p:ext>
    </p:extLst>
  </p:cSld>
  <p:clrMapOvr>
    <a:masterClrMapping/>
  </p:clrMapOvr>
  <mc:AlternateContent xmlns:mc="http://schemas.openxmlformats.org/markup-compatibility/2006" xmlns:p14="http://schemas.microsoft.com/office/powerpoint/2010/main">
    <mc:Choice Requires="p14">
      <p:transition spd="slow" p14:dur="2000" advTm="41428"/>
    </mc:Choice>
    <mc:Fallback xmlns="">
      <p:transition spd="slow" advTm="4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pic>
        <p:nvPicPr>
          <p:cNvPr id="12" name="Picture 2">
            <a:extLst>
              <a:ext uri="{FF2B5EF4-FFF2-40B4-BE49-F238E27FC236}">
                <a16:creationId xmlns:a16="http://schemas.microsoft.com/office/drawing/2014/main" id="{3C70311B-4BB2-48A1-808E-7CC30A7FE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8" y="2663050"/>
            <a:ext cx="5342437" cy="26893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B99A3F4-3AE7-0E3B-421F-2E8F313E0382}"/>
              </a:ext>
            </a:extLst>
          </p:cNvPr>
          <p:cNvPicPr>
            <a:picLocks noChangeAspect="1" noChangeArrowheads="1"/>
          </p:cNvPicPr>
          <p:nvPr/>
        </p:nvPicPr>
        <p:blipFill rotWithShape="1">
          <a:blip r:embed="rId6">
            <a:alphaModFix amt="85000"/>
            <a:extLst>
              <a:ext uri="{BEBA8EAE-BF5A-486C-A8C5-ECC9F3942E4B}">
                <a14:imgProps xmlns:a14="http://schemas.microsoft.com/office/drawing/2010/main">
                  <a14:imgLayer r:embed="rId7">
                    <a14:imgEffect>
                      <a14:backgroundRemoval t="2720" b="31076" l="5556" r="94184">
                        <a14:foregroundMark x1="11458" y1="13542" x2="8941" y2="18634"/>
                        <a14:foregroundMark x1="8941" y1="18634" x2="9549" y2="19213"/>
                        <a14:foregroundMark x1="35677" y1="7697" x2="44184" y2="3356"/>
                        <a14:foregroundMark x1="44184" y1="3356" x2="53038" y2="2720"/>
                        <a14:foregroundMark x1="53038" y1="2720" x2="55122" y2="2720"/>
                        <a14:foregroundMark x1="88281" y1="12269" x2="91406" y2="16898"/>
                        <a14:foregroundMark x1="91406" y1="16898" x2="89757" y2="20833"/>
                        <a14:foregroundMark x1="44855" y1="31291" x2="54601" y2="31192"/>
                        <a14:foregroundMark x1="54601" y1="31192" x2="62066" y2="29688"/>
                        <a14:foregroundMark x1="62066" y1="29688" x2="63542" y2="29688"/>
                        <a14:foregroundMark x1="5974" y1="15689" x2="9288" y2="19213"/>
                        <a14:foregroundMark x1="94184" y1="15741" x2="94184" y2="17766"/>
                        <a14:backgroundMark x1="5382" y1="15220" x2="5295" y2="15625"/>
                        <a14:backgroundMark x1="43056" y1="31539" x2="44618" y2="31539"/>
                      </a14:backgroundRemoval>
                    </a14:imgEffect>
                  </a14:imgLayer>
                </a14:imgProps>
              </a:ext>
              <a:ext uri="{28A0092B-C50C-407E-A947-70E740481C1C}">
                <a14:useLocalDpi xmlns:a14="http://schemas.microsoft.com/office/drawing/2010/main" val="0"/>
              </a:ext>
            </a:extLst>
          </a:blip>
          <a:srcRect b="65650"/>
          <a:stretch/>
        </p:blipFill>
        <p:spPr bwMode="auto">
          <a:xfrm>
            <a:off x="6096000" y="3212618"/>
            <a:ext cx="6125828" cy="30620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7434723"/>
      </p:ext>
    </p:extLst>
  </p:cSld>
  <p:clrMapOvr>
    <a:masterClrMapping/>
  </p:clrMapOvr>
  <mc:AlternateContent xmlns:mc="http://schemas.openxmlformats.org/markup-compatibility/2006" xmlns:p14="http://schemas.microsoft.com/office/powerpoint/2010/main">
    <mc:Choice Requires="p14">
      <p:transition spd="slow" p14:dur="2000" advTm="23962"/>
    </mc:Choice>
    <mc:Fallback xmlns="">
      <p:transition spd="slow" advTm="239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pic>
        <p:nvPicPr>
          <p:cNvPr id="12" name="Picture 2">
            <a:extLst>
              <a:ext uri="{FF2B5EF4-FFF2-40B4-BE49-F238E27FC236}">
                <a16:creationId xmlns:a16="http://schemas.microsoft.com/office/drawing/2014/main" id="{3C70311B-4BB2-48A1-808E-7CC30A7FE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8" y="2663050"/>
            <a:ext cx="5342437" cy="268930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CBDFD63-2375-47D6-AD9F-C2335565795F}"/>
              </a:ext>
            </a:extLst>
          </p:cNvPr>
          <p:cNvGrpSpPr/>
          <p:nvPr/>
        </p:nvGrpSpPr>
        <p:grpSpPr>
          <a:xfrm>
            <a:off x="-78779" y="2512809"/>
            <a:ext cx="6125828" cy="3062078"/>
            <a:chOff x="4964437" y="4102123"/>
            <a:chExt cx="5631439" cy="2901623"/>
          </a:xfrm>
        </p:grpSpPr>
        <p:pic>
          <p:nvPicPr>
            <p:cNvPr id="20" name="Picture 4" descr="Full-sky image derived from Planck spacecraft data">
              <a:extLst>
                <a:ext uri="{FF2B5EF4-FFF2-40B4-BE49-F238E27FC236}">
                  <a16:creationId xmlns:a16="http://schemas.microsoft.com/office/drawing/2014/main" id="{9A2AF058-0ABB-4CB0-8B4F-D0051BC6F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8471" y="4253872"/>
              <a:ext cx="5017916" cy="25089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8FE5CD01-FE0A-483A-9BDC-0C3A89F3798E}"/>
                </a:ext>
              </a:extLst>
            </p:cNvPr>
            <p:cNvPicPr>
              <a:picLocks noChangeAspect="1" noChangeArrowheads="1"/>
            </p:cNvPicPr>
            <p:nvPr/>
          </p:nvPicPr>
          <p:blipFill rotWithShape="1">
            <a:blip r:embed="rId7">
              <a:alphaModFix amt="85000"/>
              <a:extLst>
                <a:ext uri="{BEBA8EAE-BF5A-486C-A8C5-ECC9F3942E4B}">
                  <a14:imgProps xmlns:a14="http://schemas.microsoft.com/office/drawing/2010/main">
                    <a14:imgLayer r:embed="rId8">
                      <a14:imgEffect>
                        <a14:backgroundRemoval t="2720" b="31076" l="5556" r="94184">
                          <a14:foregroundMark x1="11458" y1="13542" x2="8941" y2="18634"/>
                          <a14:foregroundMark x1="8941" y1="18634" x2="9549" y2="19213"/>
                          <a14:foregroundMark x1="35677" y1="7697" x2="44184" y2="3356"/>
                          <a14:foregroundMark x1="44184" y1="3356" x2="53038" y2="2720"/>
                          <a14:foregroundMark x1="53038" y1="2720" x2="55122" y2="2720"/>
                          <a14:foregroundMark x1="88281" y1="12269" x2="91406" y2="16898"/>
                          <a14:foregroundMark x1="91406" y1="16898" x2="89757" y2="20833"/>
                          <a14:foregroundMark x1="44855" y1="31291" x2="54601" y2="31192"/>
                          <a14:foregroundMark x1="54601" y1="31192" x2="62066" y2="29688"/>
                          <a14:foregroundMark x1="62066" y1="29688" x2="63542" y2="29688"/>
                          <a14:foregroundMark x1="5974" y1="15689" x2="9288" y2="19213"/>
                          <a14:foregroundMark x1="94184" y1="15741" x2="94184" y2="17766"/>
                          <a14:backgroundMark x1="5382" y1="15220" x2="5295" y2="15625"/>
                          <a14:backgroundMark x1="43056" y1="31539" x2="44618" y2="31539"/>
                        </a14:backgroundRemoval>
                      </a14:imgEffect>
                    </a14:imgLayer>
                  </a14:imgProps>
                </a:ext>
                <a:ext uri="{28A0092B-C50C-407E-A947-70E740481C1C}">
                  <a14:useLocalDpi xmlns:a14="http://schemas.microsoft.com/office/drawing/2010/main" val="0"/>
                </a:ext>
              </a:extLst>
            </a:blip>
            <a:srcRect b="65650"/>
            <a:stretch/>
          </p:blipFill>
          <p:spPr bwMode="auto">
            <a:xfrm>
              <a:off x="4964437" y="4102123"/>
              <a:ext cx="5631439" cy="2901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BE22F3D-56ED-4803-8E27-72F2A1112E4B}"/>
              </a:ext>
            </a:extLst>
          </p:cNvPr>
          <p:cNvGrpSpPr/>
          <p:nvPr/>
        </p:nvGrpSpPr>
        <p:grpSpPr>
          <a:xfrm>
            <a:off x="101558" y="4582413"/>
            <a:ext cx="1884897" cy="989369"/>
            <a:chOff x="2363253" y="4726230"/>
            <a:chExt cx="1884897" cy="989369"/>
          </a:xfrm>
        </p:grpSpPr>
        <p:sp>
          <p:nvSpPr>
            <p:cNvPr id="15" name="TextBox 14">
              <a:extLst>
                <a:ext uri="{FF2B5EF4-FFF2-40B4-BE49-F238E27FC236}">
                  <a16:creationId xmlns:a16="http://schemas.microsoft.com/office/drawing/2014/main" id="{919AC6CE-763E-49A7-B0E9-35D3E95141B4}"/>
                </a:ext>
              </a:extLst>
            </p:cNvPr>
            <p:cNvSpPr txBox="1"/>
            <p:nvPr/>
          </p:nvSpPr>
          <p:spPr>
            <a:xfrm>
              <a:off x="2363253" y="5130824"/>
              <a:ext cx="1649811" cy="584775"/>
            </a:xfrm>
            <a:prstGeom prst="rect">
              <a:avLst/>
            </a:prstGeom>
            <a:noFill/>
          </p:spPr>
          <p:txBody>
            <a:bodyPr wrap="none" rtlCol="0">
              <a:spAutoFit/>
            </a:bodyPr>
            <a:lstStyle/>
            <a:p>
              <a:pPr algn="ctr"/>
              <a:r>
                <a:rPr lang="en-CA" sz="3200" dirty="0"/>
                <a:t>blueshift</a:t>
              </a:r>
            </a:p>
          </p:txBody>
        </p:sp>
        <p:cxnSp>
          <p:nvCxnSpPr>
            <p:cNvPr id="16" name="Straight Connector 15">
              <a:extLst>
                <a:ext uri="{FF2B5EF4-FFF2-40B4-BE49-F238E27FC236}">
                  <a16:creationId xmlns:a16="http://schemas.microsoft.com/office/drawing/2014/main" id="{86A6C568-3310-4B05-B44D-C8ACEAABFBAE}"/>
                </a:ext>
              </a:extLst>
            </p:cNvPr>
            <p:cNvCxnSpPr>
              <a:cxnSpLocks/>
            </p:cNvCxnSpPr>
            <p:nvPr/>
          </p:nvCxnSpPr>
          <p:spPr>
            <a:xfrm flipV="1">
              <a:off x="2947401" y="4726230"/>
              <a:ext cx="1300749" cy="5321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817FC90-8177-4FBE-933C-1C058DB9231A}"/>
              </a:ext>
            </a:extLst>
          </p:cNvPr>
          <p:cNvGrpSpPr/>
          <p:nvPr/>
        </p:nvGrpSpPr>
        <p:grpSpPr>
          <a:xfrm>
            <a:off x="4091378" y="2387117"/>
            <a:ext cx="1937922" cy="1013718"/>
            <a:chOff x="4091378" y="2387117"/>
            <a:chExt cx="1937922" cy="1013718"/>
          </a:xfrm>
        </p:grpSpPr>
        <p:sp>
          <p:nvSpPr>
            <p:cNvPr id="18" name="TextBox 17">
              <a:extLst>
                <a:ext uri="{FF2B5EF4-FFF2-40B4-BE49-F238E27FC236}">
                  <a16:creationId xmlns:a16="http://schemas.microsoft.com/office/drawing/2014/main" id="{679D1FD7-D82D-426C-B9BC-36452F7B4377}"/>
                </a:ext>
              </a:extLst>
            </p:cNvPr>
            <p:cNvSpPr txBox="1"/>
            <p:nvPr/>
          </p:nvSpPr>
          <p:spPr>
            <a:xfrm>
              <a:off x="4553190" y="2387117"/>
              <a:ext cx="1476110" cy="584775"/>
            </a:xfrm>
            <a:prstGeom prst="rect">
              <a:avLst/>
            </a:prstGeom>
            <a:noFill/>
          </p:spPr>
          <p:txBody>
            <a:bodyPr wrap="none" rtlCol="0">
              <a:spAutoFit/>
            </a:bodyPr>
            <a:lstStyle/>
            <a:p>
              <a:r>
                <a:rPr lang="en-CA" sz="3200" dirty="0"/>
                <a:t>redshift</a:t>
              </a:r>
            </a:p>
          </p:txBody>
        </p:sp>
        <p:cxnSp>
          <p:nvCxnSpPr>
            <p:cNvPr id="32" name="Straight Connector 31">
              <a:extLst>
                <a:ext uri="{FF2B5EF4-FFF2-40B4-BE49-F238E27FC236}">
                  <a16:creationId xmlns:a16="http://schemas.microsoft.com/office/drawing/2014/main" id="{2ED105F7-1316-43AF-9608-CAAD9331696D}"/>
                </a:ext>
              </a:extLst>
            </p:cNvPr>
            <p:cNvCxnSpPr>
              <a:cxnSpLocks/>
            </p:cNvCxnSpPr>
            <p:nvPr/>
          </p:nvCxnSpPr>
          <p:spPr>
            <a:xfrm flipV="1">
              <a:off x="4091378" y="2932540"/>
              <a:ext cx="1085471" cy="4682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3D36532-E9BA-57FC-2C27-895426523B31}"/>
              </a:ext>
            </a:extLst>
          </p:cNvPr>
          <p:cNvGrpSpPr/>
          <p:nvPr/>
        </p:nvGrpSpPr>
        <p:grpSpPr>
          <a:xfrm>
            <a:off x="6515793" y="2143165"/>
            <a:ext cx="5057282" cy="4407538"/>
            <a:chOff x="6515793" y="2143165"/>
            <a:chExt cx="5057282" cy="4407538"/>
          </a:xfrm>
        </p:grpSpPr>
        <p:sp>
          <p:nvSpPr>
            <p:cNvPr id="27" name="Rectangle 26">
              <a:extLst>
                <a:ext uri="{FF2B5EF4-FFF2-40B4-BE49-F238E27FC236}">
                  <a16:creationId xmlns:a16="http://schemas.microsoft.com/office/drawing/2014/main" id="{4887AAB4-52D3-A615-DA10-0BE5D3CF9D19}"/>
                </a:ext>
              </a:extLst>
            </p:cNvPr>
            <p:cNvSpPr/>
            <p:nvPr/>
          </p:nvSpPr>
          <p:spPr>
            <a:xfrm>
              <a:off x="6515793" y="2143165"/>
              <a:ext cx="5057282" cy="4407538"/>
            </a:xfrm>
            <a:prstGeom prst="rect">
              <a:avLst/>
            </a:prstGeom>
            <a:solidFill>
              <a:srgbClr val="FFF7E1"/>
            </a:solidFill>
            <a:ln w="76200">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Freeform: Shape 27">
              <a:extLst>
                <a:ext uri="{FF2B5EF4-FFF2-40B4-BE49-F238E27FC236}">
                  <a16:creationId xmlns:a16="http://schemas.microsoft.com/office/drawing/2014/main" id="{C34CE9DF-1317-04A9-7327-3F91F7E619FE}"/>
                </a:ext>
              </a:extLst>
            </p:cNvPr>
            <p:cNvSpPr/>
            <p:nvPr/>
          </p:nvSpPr>
          <p:spPr>
            <a:xfrm rot="2700000" flipV="1">
              <a:off x="8912323" y="4627839"/>
              <a:ext cx="576384"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29" name="Freeform: Shape 28">
              <a:extLst>
                <a:ext uri="{FF2B5EF4-FFF2-40B4-BE49-F238E27FC236}">
                  <a16:creationId xmlns:a16="http://schemas.microsoft.com/office/drawing/2014/main" id="{7FD8403D-24E2-9A41-2F21-707D696B9D50}"/>
                </a:ext>
              </a:extLst>
            </p:cNvPr>
            <p:cNvSpPr/>
            <p:nvPr/>
          </p:nvSpPr>
          <p:spPr>
            <a:xfrm rot="10800000" flipV="1">
              <a:off x="9988194" y="4540210"/>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1" name="Freeform: Shape 30">
              <a:extLst>
                <a:ext uri="{FF2B5EF4-FFF2-40B4-BE49-F238E27FC236}">
                  <a16:creationId xmlns:a16="http://schemas.microsoft.com/office/drawing/2014/main" id="{C8C7A347-7A8B-3E39-C9C6-4276B1EC986A}"/>
                </a:ext>
              </a:extLst>
            </p:cNvPr>
            <p:cNvSpPr/>
            <p:nvPr/>
          </p:nvSpPr>
          <p:spPr>
            <a:xfrm rot="8100000" flipV="1">
              <a:off x="8245210" y="3709406"/>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4" name="Freeform: Shape 33">
              <a:extLst>
                <a:ext uri="{FF2B5EF4-FFF2-40B4-BE49-F238E27FC236}">
                  <a16:creationId xmlns:a16="http://schemas.microsoft.com/office/drawing/2014/main" id="{688F7921-5895-A983-D3ED-922A5195E9D9}"/>
                </a:ext>
              </a:extLst>
            </p:cNvPr>
            <p:cNvSpPr/>
            <p:nvPr/>
          </p:nvSpPr>
          <p:spPr>
            <a:xfrm rot="19829140" flipV="1">
              <a:off x="7341293" y="3266725"/>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5" name="Freeform: Shape 34">
              <a:extLst>
                <a:ext uri="{FF2B5EF4-FFF2-40B4-BE49-F238E27FC236}">
                  <a16:creationId xmlns:a16="http://schemas.microsoft.com/office/drawing/2014/main" id="{51058248-FAD9-9D81-5792-6E785BB5DDAF}"/>
                </a:ext>
              </a:extLst>
            </p:cNvPr>
            <p:cNvSpPr/>
            <p:nvPr/>
          </p:nvSpPr>
          <p:spPr>
            <a:xfrm rot="5631316" flipV="1">
              <a:off x="10625359" y="3747548"/>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6" name="Freeform: Shape 35">
              <a:extLst>
                <a:ext uri="{FF2B5EF4-FFF2-40B4-BE49-F238E27FC236}">
                  <a16:creationId xmlns:a16="http://schemas.microsoft.com/office/drawing/2014/main" id="{C9906158-081A-1CA3-4B25-8E9F4F2F9C1E}"/>
                </a:ext>
              </a:extLst>
            </p:cNvPr>
            <p:cNvSpPr/>
            <p:nvPr/>
          </p:nvSpPr>
          <p:spPr>
            <a:xfrm rot="2086948" flipV="1">
              <a:off x="8387282" y="2498612"/>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7" name="Freeform: Shape 36">
              <a:extLst>
                <a:ext uri="{FF2B5EF4-FFF2-40B4-BE49-F238E27FC236}">
                  <a16:creationId xmlns:a16="http://schemas.microsoft.com/office/drawing/2014/main" id="{C1189636-7B3F-E026-BE08-A1933200F8CC}"/>
                </a:ext>
              </a:extLst>
            </p:cNvPr>
            <p:cNvSpPr/>
            <p:nvPr/>
          </p:nvSpPr>
          <p:spPr>
            <a:xfrm rot="9650977" flipV="1">
              <a:off x="9330975" y="2331161"/>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38" name="Freeform: Shape 37">
              <a:extLst>
                <a:ext uri="{FF2B5EF4-FFF2-40B4-BE49-F238E27FC236}">
                  <a16:creationId xmlns:a16="http://schemas.microsoft.com/office/drawing/2014/main" id="{3FCCDCFA-A1A0-01AE-8B45-AA4538E48571}"/>
                </a:ext>
              </a:extLst>
            </p:cNvPr>
            <p:cNvSpPr/>
            <p:nvPr/>
          </p:nvSpPr>
          <p:spPr>
            <a:xfrm rot="16200000" flipV="1">
              <a:off x="10173447" y="2944494"/>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55" name="Freeform: Shape 54">
              <a:extLst>
                <a:ext uri="{FF2B5EF4-FFF2-40B4-BE49-F238E27FC236}">
                  <a16:creationId xmlns:a16="http://schemas.microsoft.com/office/drawing/2014/main" id="{68D5D8DA-DD15-EABA-18DF-A893FA7CE58F}"/>
                </a:ext>
              </a:extLst>
            </p:cNvPr>
            <p:cNvSpPr/>
            <p:nvPr/>
          </p:nvSpPr>
          <p:spPr>
            <a:xfrm rot="21139949" flipV="1">
              <a:off x="7670691" y="4427835"/>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56" name="Freeform: Shape 55">
              <a:extLst>
                <a:ext uri="{FF2B5EF4-FFF2-40B4-BE49-F238E27FC236}">
                  <a16:creationId xmlns:a16="http://schemas.microsoft.com/office/drawing/2014/main" id="{3636404D-2325-B451-3587-4F1C4BCB6038}"/>
                </a:ext>
              </a:extLst>
            </p:cNvPr>
            <p:cNvSpPr/>
            <p:nvPr/>
          </p:nvSpPr>
          <p:spPr>
            <a:xfrm rot="18400578" flipV="1">
              <a:off x="9582525" y="5398601"/>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57" name="Freeform: Shape 56">
              <a:extLst>
                <a:ext uri="{FF2B5EF4-FFF2-40B4-BE49-F238E27FC236}">
                  <a16:creationId xmlns:a16="http://schemas.microsoft.com/office/drawing/2014/main" id="{F3319C78-9530-DC3D-8EC8-E4DE491DEC7A}"/>
                </a:ext>
              </a:extLst>
            </p:cNvPr>
            <p:cNvSpPr/>
            <p:nvPr/>
          </p:nvSpPr>
          <p:spPr>
            <a:xfrm rot="14683685" flipV="1">
              <a:off x="8470393" y="5371490"/>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58" name="Freeform: Shape 57">
              <a:extLst>
                <a:ext uri="{FF2B5EF4-FFF2-40B4-BE49-F238E27FC236}">
                  <a16:creationId xmlns:a16="http://schemas.microsoft.com/office/drawing/2014/main" id="{303B6F2B-4954-B486-6724-5D05F5FB3A00}"/>
                </a:ext>
              </a:extLst>
            </p:cNvPr>
            <p:cNvSpPr/>
            <p:nvPr/>
          </p:nvSpPr>
          <p:spPr>
            <a:xfrm rot="20587438" flipV="1">
              <a:off x="10575715" y="4780937"/>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C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59" name="Freeform: Shape 58">
              <a:extLst>
                <a:ext uri="{FF2B5EF4-FFF2-40B4-BE49-F238E27FC236}">
                  <a16:creationId xmlns:a16="http://schemas.microsoft.com/office/drawing/2014/main" id="{87CC91A7-6170-D1FA-C623-C35B5AAAAFAD}"/>
                </a:ext>
              </a:extLst>
            </p:cNvPr>
            <p:cNvSpPr/>
            <p:nvPr/>
          </p:nvSpPr>
          <p:spPr>
            <a:xfrm rot="3495222" flipV="1">
              <a:off x="6906423" y="4065569"/>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60" name="Freeform: Shape 59">
              <a:extLst>
                <a:ext uri="{FF2B5EF4-FFF2-40B4-BE49-F238E27FC236}">
                  <a16:creationId xmlns:a16="http://schemas.microsoft.com/office/drawing/2014/main" id="{E4334FF4-4313-659B-4A60-D55DBE012414}"/>
                </a:ext>
              </a:extLst>
            </p:cNvPr>
            <p:cNvSpPr/>
            <p:nvPr/>
          </p:nvSpPr>
          <p:spPr>
            <a:xfrm rot="8306567" flipV="1">
              <a:off x="10640852" y="2343799"/>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61" name="Freeform: Shape 60">
              <a:extLst>
                <a:ext uri="{FF2B5EF4-FFF2-40B4-BE49-F238E27FC236}">
                  <a16:creationId xmlns:a16="http://schemas.microsoft.com/office/drawing/2014/main" id="{CB39EDA7-3D25-B188-4BC0-7679D6F0AA10}"/>
                </a:ext>
              </a:extLst>
            </p:cNvPr>
            <p:cNvSpPr/>
            <p:nvPr/>
          </p:nvSpPr>
          <p:spPr>
            <a:xfrm rot="6513810" flipV="1">
              <a:off x="7341708" y="2192857"/>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sp>
          <p:nvSpPr>
            <p:cNvPr id="63" name="Freeform: Shape 62">
              <a:extLst>
                <a:ext uri="{FF2B5EF4-FFF2-40B4-BE49-F238E27FC236}">
                  <a16:creationId xmlns:a16="http://schemas.microsoft.com/office/drawing/2014/main" id="{CB9278E0-B19C-DFD4-8D9B-BCC7E0B48083}"/>
                </a:ext>
              </a:extLst>
            </p:cNvPr>
            <p:cNvSpPr/>
            <p:nvPr/>
          </p:nvSpPr>
          <p:spPr>
            <a:xfrm rot="3314269" flipV="1">
              <a:off x="7224142" y="5341829"/>
              <a:ext cx="576385" cy="1081328"/>
            </a:xfrm>
            <a:custGeom>
              <a:avLst/>
              <a:gdLst>
                <a:gd name="connsiteX0" fmla="*/ 406981 w 1322959"/>
                <a:gd name="connsiteY0" fmla="*/ 0 h 2517979"/>
                <a:gd name="connsiteX1" fmla="*/ 102181 w 1322959"/>
                <a:gd name="connsiteY1" fmla="*/ 435428 h 2517979"/>
                <a:gd name="connsiteX2" fmla="*/ 885952 w 1322959"/>
                <a:gd name="connsiteY2" fmla="*/ 551542 h 2517979"/>
                <a:gd name="connsiteX3" fmla="*/ 581 w 1322959"/>
                <a:gd name="connsiteY3" fmla="*/ 1088571 h 2517979"/>
                <a:gd name="connsiteX4" fmla="*/ 1045610 w 1322959"/>
                <a:gd name="connsiteY4" fmla="*/ 1088571 h 2517979"/>
                <a:gd name="connsiteX5" fmla="*/ 276352 w 1322959"/>
                <a:gd name="connsiteY5" fmla="*/ 1611085 h 2517979"/>
                <a:gd name="connsiteX6" fmla="*/ 1306867 w 1322959"/>
                <a:gd name="connsiteY6" fmla="*/ 1698171 h 2517979"/>
                <a:gd name="connsiteX7" fmla="*/ 914981 w 1322959"/>
                <a:gd name="connsiteY7" fmla="*/ 2061028 h 2517979"/>
                <a:gd name="connsiteX8" fmla="*/ 1045610 w 1322959"/>
                <a:gd name="connsiteY8" fmla="*/ 2481942 h 2517979"/>
                <a:gd name="connsiteX9" fmla="*/ 1089152 w 1322959"/>
                <a:gd name="connsiteY9" fmla="*/ 2467428 h 2517979"/>
                <a:gd name="connsiteX0" fmla="*/ 406981 w 1322959"/>
                <a:gd name="connsiteY0" fmla="*/ 0 h 2481942"/>
                <a:gd name="connsiteX1" fmla="*/ 102181 w 1322959"/>
                <a:gd name="connsiteY1" fmla="*/ 435428 h 2481942"/>
                <a:gd name="connsiteX2" fmla="*/ 885952 w 1322959"/>
                <a:gd name="connsiteY2" fmla="*/ 551542 h 2481942"/>
                <a:gd name="connsiteX3" fmla="*/ 581 w 1322959"/>
                <a:gd name="connsiteY3" fmla="*/ 1088571 h 2481942"/>
                <a:gd name="connsiteX4" fmla="*/ 1045610 w 1322959"/>
                <a:gd name="connsiteY4" fmla="*/ 1088571 h 2481942"/>
                <a:gd name="connsiteX5" fmla="*/ 276352 w 1322959"/>
                <a:gd name="connsiteY5" fmla="*/ 1611085 h 2481942"/>
                <a:gd name="connsiteX6" fmla="*/ 1306867 w 1322959"/>
                <a:gd name="connsiteY6" fmla="*/ 1698171 h 2481942"/>
                <a:gd name="connsiteX7" fmla="*/ 914981 w 1322959"/>
                <a:gd name="connsiteY7" fmla="*/ 2061028 h 2481942"/>
                <a:gd name="connsiteX8" fmla="*/ 1045610 w 1322959"/>
                <a:gd name="connsiteY8" fmla="*/ 2481942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959" h="2481942">
                  <a:moveTo>
                    <a:pt x="406981" y="0"/>
                  </a:moveTo>
                  <a:cubicBezTo>
                    <a:pt x="214666" y="171752"/>
                    <a:pt x="22352" y="343504"/>
                    <a:pt x="102181" y="435428"/>
                  </a:cubicBezTo>
                  <a:cubicBezTo>
                    <a:pt x="182010" y="527352"/>
                    <a:pt x="902885" y="442685"/>
                    <a:pt x="885952" y="551542"/>
                  </a:cubicBezTo>
                  <a:cubicBezTo>
                    <a:pt x="869019" y="660399"/>
                    <a:pt x="-26029" y="999066"/>
                    <a:pt x="581" y="1088571"/>
                  </a:cubicBezTo>
                  <a:cubicBezTo>
                    <a:pt x="27191" y="1178076"/>
                    <a:pt x="999648" y="1001486"/>
                    <a:pt x="1045610" y="1088571"/>
                  </a:cubicBezTo>
                  <a:cubicBezTo>
                    <a:pt x="1091572" y="1175656"/>
                    <a:pt x="232809" y="1509485"/>
                    <a:pt x="276352" y="1611085"/>
                  </a:cubicBezTo>
                  <a:cubicBezTo>
                    <a:pt x="319895" y="1712685"/>
                    <a:pt x="1200429" y="1623180"/>
                    <a:pt x="1306867" y="1698171"/>
                  </a:cubicBezTo>
                  <a:cubicBezTo>
                    <a:pt x="1413305" y="1773162"/>
                    <a:pt x="958524" y="1930400"/>
                    <a:pt x="914981" y="2061028"/>
                  </a:cubicBezTo>
                  <a:cubicBezTo>
                    <a:pt x="871438" y="2191656"/>
                    <a:pt x="1016582" y="2414209"/>
                    <a:pt x="1045610" y="2481942"/>
                  </a:cubicBezTo>
                </a:path>
              </a:pathLst>
            </a:custGeom>
            <a:noFill/>
            <a:ln w="76200">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C000"/>
                </a:solidFill>
              </a:endParaRPr>
            </a:p>
          </p:txBody>
        </p:sp>
      </p:grpSp>
      <p:grpSp>
        <p:nvGrpSpPr>
          <p:cNvPr id="75" name="Group 74">
            <a:extLst>
              <a:ext uri="{FF2B5EF4-FFF2-40B4-BE49-F238E27FC236}">
                <a16:creationId xmlns:a16="http://schemas.microsoft.com/office/drawing/2014/main" id="{7CE91203-9137-BC6A-0959-D75280BE05C1}"/>
              </a:ext>
            </a:extLst>
          </p:cNvPr>
          <p:cNvGrpSpPr/>
          <p:nvPr/>
        </p:nvGrpSpPr>
        <p:grpSpPr>
          <a:xfrm>
            <a:off x="8843918" y="3306260"/>
            <a:ext cx="1545944" cy="1541207"/>
            <a:chOff x="8843918" y="3306260"/>
            <a:chExt cx="1545944" cy="1541207"/>
          </a:xfrm>
        </p:grpSpPr>
        <p:pic>
          <p:nvPicPr>
            <p:cNvPr id="40"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1360440E-2812-164E-8306-4CA868C7FFCE}"/>
                </a:ext>
              </a:extLst>
            </p:cNvPr>
            <p:cNvPicPr>
              <a:picLocks noChangeAspect="1" noChangeArrowheads="1"/>
            </p:cNvPicPr>
            <p:nvPr/>
          </p:nvPicPr>
          <p:blipFill>
            <a:blip r:embed="rId9">
              <a:alphaModFix/>
              <a:extLst>
                <a:ext uri="{BEBA8EAE-BF5A-486C-A8C5-ECC9F3942E4B}">
                  <a14:imgProps xmlns:a14="http://schemas.microsoft.com/office/drawing/2010/main">
                    <a14:imgLayer r:embed="rId10">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rot="626949">
              <a:off x="9024329" y="3306260"/>
              <a:ext cx="1365533" cy="1367115"/>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605F718C-7AD2-843E-E65D-C3B2187784B8}"/>
                </a:ext>
              </a:extLst>
            </p:cNvPr>
            <p:cNvGrpSpPr/>
            <p:nvPr/>
          </p:nvGrpSpPr>
          <p:grpSpPr>
            <a:xfrm>
              <a:off x="8843918" y="3874909"/>
              <a:ext cx="1080387" cy="972558"/>
              <a:chOff x="8843918" y="3874909"/>
              <a:chExt cx="1080387" cy="972558"/>
            </a:xfrm>
          </p:grpSpPr>
          <p:cxnSp>
            <p:nvCxnSpPr>
              <p:cNvPr id="13" name="Straight Connector 12">
                <a:extLst>
                  <a:ext uri="{FF2B5EF4-FFF2-40B4-BE49-F238E27FC236}">
                    <a16:creationId xmlns:a16="http://schemas.microsoft.com/office/drawing/2014/main" id="{AB9C74BB-2442-65BB-31B3-7B8840978897}"/>
                  </a:ext>
                </a:extLst>
              </p:cNvPr>
              <p:cNvCxnSpPr>
                <a:cxnSpLocks/>
              </p:cNvCxnSpPr>
              <p:nvPr/>
            </p:nvCxnSpPr>
            <p:spPr>
              <a:xfrm flipH="1">
                <a:off x="8949789" y="4465848"/>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5EC66C-F12A-BCD7-4DA9-B0ED789BCB91}"/>
                  </a:ext>
                </a:extLst>
              </p:cNvPr>
              <p:cNvCxnSpPr>
                <a:cxnSpLocks/>
              </p:cNvCxnSpPr>
              <p:nvPr/>
            </p:nvCxnSpPr>
            <p:spPr>
              <a:xfrm flipH="1">
                <a:off x="9791751" y="4595345"/>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0DA56FB-35EB-7B47-A93B-C59133B8B1E1}"/>
                  </a:ext>
                </a:extLst>
              </p:cNvPr>
              <p:cNvCxnSpPr>
                <a:cxnSpLocks/>
              </p:cNvCxnSpPr>
              <p:nvPr/>
            </p:nvCxnSpPr>
            <p:spPr>
              <a:xfrm flipH="1">
                <a:off x="8946096" y="3874909"/>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7F3F6E-0865-4654-97C7-9C890D51DE9D}"/>
                  </a:ext>
                </a:extLst>
              </p:cNvPr>
              <p:cNvCxnSpPr>
                <a:cxnSpLocks/>
              </p:cNvCxnSpPr>
              <p:nvPr/>
            </p:nvCxnSpPr>
            <p:spPr>
              <a:xfrm flipH="1">
                <a:off x="9315085" y="4593647"/>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53742B-DF1C-C52A-0901-B9ACDD2F10E7}"/>
                  </a:ext>
                </a:extLst>
              </p:cNvPr>
              <p:cNvCxnSpPr>
                <a:cxnSpLocks/>
              </p:cNvCxnSpPr>
              <p:nvPr/>
            </p:nvCxnSpPr>
            <p:spPr>
              <a:xfrm flipH="1">
                <a:off x="8843918" y="4199350"/>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7" name="Moon 76">
            <a:extLst>
              <a:ext uri="{FF2B5EF4-FFF2-40B4-BE49-F238E27FC236}">
                <a16:creationId xmlns:a16="http://schemas.microsoft.com/office/drawing/2014/main" id="{BB757C92-B006-80BC-D2C7-69C496C46C02}"/>
              </a:ext>
            </a:extLst>
          </p:cNvPr>
          <p:cNvSpPr/>
          <p:nvPr/>
        </p:nvSpPr>
        <p:spPr>
          <a:xfrm rot="7798693">
            <a:off x="9570419" y="2982094"/>
            <a:ext cx="727854" cy="1455709"/>
          </a:xfrm>
          <a:prstGeom prst="moon">
            <a:avLst>
              <a:gd name="adj" fmla="val 77106"/>
            </a:avLst>
          </a:prstGeom>
          <a:solidFill>
            <a:srgbClr val="0070C0">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Moon 77">
            <a:extLst>
              <a:ext uri="{FF2B5EF4-FFF2-40B4-BE49-F238E27FC236}">
                <a16:creationId xmlns:a16="http://schemas.microsoft.com/office/drawing/2014/main" id="{50C5A036-D7DC-D985-5DB8-4F72EBBB560F}"/>
              </a:ext>
            </a:extLst>
          </p:cNvPr>
          <p:cNvSpPr/>
          <p:nvPr/>
        </p:nvSpPr>
        <p:spPr>
          <a:xfrm rot="18572647">
            <a:off x="9105870" y="3541830"/>
            <a:ext cx="727853" cy="1455708"/>
          </a:xfrm>
          <a:prstGeom prst="moon">
            <a:avLst>
              <a:gd name="adj" fmla="val 74126"/>
            </a:avLst>
          </a:prstGeom>
          <a:solidFill>
            <a:srgbClr val="FF2632">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1386634226"/>
      </p:ext>
    </p:extLst>
  </p:cSld>
  <p:clrMapOvr>
    <a:masterClrMapping/>
  </p:clrMapOvr>
  <mc:AlternateContent xmlns:mc="http://schemas.openxmlformats.org/markup-compatibility/2006" xmlns:p14="http://schemas.microsoft.com/office/powerpoint/2010/main">
    <mc:Choice Requires="p14">
      <p:transition spd="med" p14:dur="700" advTm="17183">
        <p:fade/>
      </p:transition>
    </mc:Choice>
    <mc:Fallback xmlns="">
      <p:transition spd="med" advTm="171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1000"/>
                                        <p:tgtEl>
                                          <p:spTgt spid="78"/>
                                        </p:tgtEl>
                                      </p:cBhvr>
                                    </p:animEffect>
                                    <p:anim calcmode="lin" valueType="num">
                                      <p:cBhvr>
                                        <p:cTn id="18" dur="1000" fill="hold"/>
                                        <p:tgtEl>
                                          <p:spTgt spid="78"/>
                                        </p:tgtEl>
                                        <p:attrNameLst>
                                          <p:attrName>ppt_x</p:attrName>
                                        </p:attrNameLst>
                                      </p:cBhvr>
                                      <p:tavLst>
                                        <p:tav tm="0">
                                          <p:val>
                                            <p:strVal val="#ppt_x"/>
                                          </p:val>
                                        </p:tav>
                                        <p:tav tm="100000">
                                          <p:val>
                                            <p:strVal val="#ppt_x"/>
                                          </p:val>
                                        </p:tav>
                                      </p:tavLst>
                                    </p:anim>
                                    <p:anim calcmode="lin" valueType="num">
                                      <p:cBhvr>
                                        <p:cTn id="1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1000"/>
                                        <p:tgtEl>
                                          <p:spTgt spid="77"/>
                                        </p:tgtEl>
                                      </p:cBhvr>
                                    </p:animEffect>
                                    <p:anim calcmode="lin" valueType="num">
                                      <p:cBhvr>
                                        <p:cTn id="25" dur="1000" fill="hold"/>
                                        <p:tgtEl>
                                          <p:spTgt spid="77"/>
                                        </p:tgtEl>
                                        <p:attrNameLst>
                                          <p:attrName>ppt_x</p:attrName>
                                        </p:attrNameLst>
                                      </p:cBhvr>
                                      <p:tavLst>
                                        <p:tav tm="0">
                                          <p:val>
                                            <p:strVal val="#ppt_x"/>
                                          </p:val>
                                        </p:tav>
                                        <p:tav tm="100000">
                                          <p:val>
                                            <p:strVal val="#ppt_x"/>
                                          </p:val>
                                        </p:tav>
                                      </p:tavLst>
                                    </p:anim>
                                    <p:anim calcmode="lin" valueType="num">
                                      <p:cBhvr>
                                        <p:cTn id="2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pic>
        <p:nvPicPr>
          <p:cNvPr id="12" name="Picture 2">
            <a:extLst>
              <a:ext uri="{FF2B5EF4-FFF2-40B4-BE49-F238E27FC236}">
                <a16:creationId xmlns:a16="http://schemas.microsoft.com/office/drawing/2014/main" id="{3C70311B-4BB2-48A1-808E-7CC30A7FE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8" y="2663050"/>
            <a:ext cx="5342437" cy="268930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CBDFD63-2375-47D6-AD9F-C2335565795F}"/>
              </a:ext>
            </a:extLst>
          </p:cNvPr>
          <p:cNvGrpSpPr/>
          <p:nvPr/>
        </p:nvGrpSpPr>
        <p:grpSpPr>
          <a:xfrm>
            <a:off x="-78779" y="2512809"/>
            <a:ext cx="6125828" cy="3062078"/>
            <a:chOff x="4964437" y="4102123"/>
            <a:chExt cx="5631439" cy="2901623"/>
          </a:xfrm>
        </p:grpSpPr>
        <p:pic>
          <p:nvPicPr>
            <p:cNvPr id="20" name="Picture 4" descr="Full-sky image derived from Planck spacecraft data">
              <a:extLst>
                <a:ext uri="{FF2B5EF4-FFF2-40B4-BE49-F238E27FC236}">
                  <a16:creationId xmlns:a16="http://schemas.microsoft.com/office/drawing/2014/main" id="{9A2AF058-0ABB-4CB0-8B4F-D0051BC6F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8471" y="4253872"/>
              <a:ext cx="5017916" cy="25089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8FE5CD01-FE0A-483A-9BDC-0C3A89F3798E}"/>
                </a:ext>
              </a:extLst>
            </p:cNvPr>
            <p:cNvPicPr>
              <a:picLocks noChangeAspect="1" noChangeArrowheads="1"/>
            </p:cNvPicPr>
            <p:nvPr/>
          </p:nvPicPr>
          <p:blipFill rotWithShape="1">
            <a:blip r:embed="rId7">
              <a:alphaModFix amt="85000"/>
              <a:extLst>
                <a:ext uri="{BEBA8EAE-BF5A-486C-A8C5-ECC9F3942E4B}">
                  <a14:imgProps xmlns:a14="http://schemas.microsoft.com/office/drawing/2010/main">
                    <a14:imgLayer r:embed="rId8">
                      <a14:imgEffect>
                        <a14:backgroundRemoval t="2720" b="31076" l="5556" r="94184">
                          <a14:foregroundMark x1="11458" y1="13542" x2="8941" y2="18634"/>
                          <a14:foregroundMark x1="8941" y1="18634" x2="9549" y2="19213"/>
                          <a14:foregroundMark x1="35677" y1="7697" x2="44184" y2="3356"/>
                          <a14:foregroundMark x1="44184" y1="3356" x2="53038" y2="2720"/>
                          <a14:foregroundMark x1="53038" y1="2720" x2="55122" y2="2720"/>
                          <a14:foregroundMark x1="88281" y1="12269" x2="91406" y2="16898"/>
                          <a14:foregroundMark x1="91406" y1="16898" x2="89757" y2="20833"/>
                          <a14:foregroundMark x1="44855" y1="31291" x2="54601" y2="31192"/>
                          <a14:foregroundMark x1="54601" y1="31192" x2="62066" y2="29688"/>
                          <a14:foregroundMark x1="62066" y1="29688" x2="63542" y2="29688"/>
                          <a14:foregroundMark x1="5974" y1="15689" x2="9288" y2="19213"/>
                          <a14:foregroundMark x1="94184" y1="15741" x2="94184" y2="17766"/>
                          <a14:backgroundMark x1="5382" y1="15220" x2="5295" y2="15625"/>
                          <a14:backgroundMark x1="43056" y1="31539" x2="44618" y2="31539"/>
                        </a14:backgroundRemoval>
                      </a14:imgEffect>
                    </a14:imgLayer>
                  </a14:imgProps>
                </a:ext>
                <a:ext uri="{28A0092B-C50C-407E-A947-70E740481C1C}">
                  <a14:useLocalDpi xmlns:a14="http://schemas.microsoft.com/office/drawing/2010/main" val="0"/>
                </a:ext>
              </a:extLst>
            </a:blip>
            <a:srcRect b="65650"/>
            <a:stretch/>
          </p:blipFill>
          <p:spPr bwMode="auto">
            <a:xfrm>
              <a:off x="4964437" y="4102123"/>
              <a:ext cx="5631439" cy="2901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BE22F3D-56ED-4803-8E27-72F2A1112E4B}"/>
              </a:ext>
            </a:extLst>
          </p:cNvPr>
          <p:cNvGrpSpPr/>
          <p:nvPr/>
        </p:nvGrpSpPr>
        <p:grpSpPr>
          <a:xfrm>
            <a:off x="101558" y="4582413"/>
            <a:ext cx="1884897" cy="989369"/>
            <a:chOff x="2363253" y="4726230"/>
            <a:chExt cx="1884897" cy="989369"/>
          </a:xfrm>
        </p:grpSpPr>
        <p:sp>
          <p:nvSpPr>
            <p:cNvPr id="15" name="TextBox 14">
              <a:extLst>
                <a:ext uri="{FF2B5EF4-FFF2-40B4-BE49-F238E27FC236}">
                  <a16:creationId xmlns:a16="http://schemas.microsoft.com/office/drawing/2014/main" id="{919AC6CE-763E-49A7-B0E9-35D3E95141B4}"/>
                </a:ext>
              </a:extLst>
            </p:cNvPr>
            <p:cNvSpPr txBox="1"/>
            <p:nvPr/>
          </p:nvSpPr>
          <p:spPr>
            <a:xfrm>
              <a:off x="2363253" y="5130824"/>
              <a:ext cx="1649811" cy="584775"/>
            </a:xfrm>
            <a:prstGeom prst="rect">
              <a:avLst/>
            </a:prstGeom>
            <a:noFill/>
          </p:spPr>
          <p:txBody>
            <a:bodyPr wrap="none" rtlCol="0">
              <a:spAutoFit/>
            </a:bodyPr>
            <a:lstStyle/>
            <a:p>
              <a:pPr algn="ctr"/>
              <a:r>
                <a:rPr lang="en-CA" sz="3200" dirty="0"/>
                <a:t>blueshift</a:t>
              </a:r>
            </a:p>
          </p:txBody>
        </p:sp>
        <p:cxnSp>
          <p:nvCxnSpPr>
            <p:cNvPr id="16" name="Straight Connector 15">
              <a:extLst>
                <a:ext uri="{FF2B5EF4-FFF2-40B4-BE49-F238E27FC236}">
                  <a16:creationId xmlns:a16="http://schemas.microsoft.com/office/drawing/2014/main" id="{86A6C568-3310-4B05-B44D-C8ACEAABFBAE}"/>
                </a:ext>
              </a:extLst>
            </p:cNvPr>
            <p:cNvCxnSpPr>
              <a:cxnSpLocks/>
            </p:cNvCxnSpPr>
            <p:nvPr/>
          </p:nvCxnSpPr>
          <p:spPr>
            <a:xfrm flipV="1">
              <a:off x="2947401" y="4726230"/>
              <a:ext cx="1300749" cy="5321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1A38451-EA1E-4AAA-9106-E1D05C5E3CF2}"/>
              </a:ext>
            </a:extLst>
          </p:cNvPr>
          <p:cNvSpPr txBox="1"/>
          <p:nvPr/>
        </p:nvSpPr>
        <p:spPr>
          <a:xfrm>
            <a:off x="469765" y="5510196"/>
            <a:ext cx="5057282" cy="1323439"/>
          </a:xfrm>
          <a:prstGeom prst="rect">
            <a:avLst/>
          </a:prstGeom>
          <a:noFill/>
        </p:spPr>
        <p:txBody>
          <a:bodyPr wrap="none" rtlCol="0">
            <a:spAutoFit/>
          </a:bodyPr>
          <a:lstStyle/>
          <a:p>
            <a:r>
              <a:rPr lang="en-CA" sz="4000" dirty="0"/>
              <a:t>Most reference frames:</a:t>
            </a:r>
          </a:p>
          <a:p>
            <a:r>
              <a:rPr lang="en-CA" sz="4000" dirty="0"/>
              <a:t>CMB has doppler shift</a:t>
            </a:r>
          </a:p>
        </p:txBody>
      </p:sp>
      <p:grpSp>
        <p:nvGrpSpPr>
          <p:cNvPr id="2" name="Group 1">
            <a:extLst>
              <a:ext uri="{FF2B5EF4-FFF2-40B4-BE49-F238E27FC236}">
                <a16:creationId xmlns:a16="http://schemas.microsoft.com/office/drawing/2014/main" id="{D817FC90-8177-4FBE-933C-1C058DB9231A}"/>
              </a:ext>
            </a:extLst>
          </p:cNvPr>
          <p:cNvGrpSpPr/>
          <p:nvPr/>
        </p:nvGrpSpPr>
        <p:grpSpPr>
          <a:xfrm>
            <a:off x="4091378" y="2387117"/>
            <a:ext cx="1937922" cy="1013718"/>
            <a:chOff x="4091378" y="2387117"/>
            <a:chExt cx="1937922" cy="1013718"/>
          </a:xfrm>
        </p:grpSpPr>
        <p:sp>
          <p:nvSpPr>
            <p:cNvPr id="18" name="TextBox 17">
              <a:extLst>
                <a:ext uri="{FF2B5EF4-FFF2-40B4-BE49-F238E27FC236}">
                  <a16:creationId xmlns:a16="http://schemas.microsoft.com/office/drawing/2014/main" id="{679D1FD7-D82D-426C-B9BC-36452F7B4377}"/>
                </a:ext>
              </a:extLst>
            </p:cNvPr>
            <p:cNvSpPr txBox="1"/>
            <p:nvPr/>
          </p:nvSpPr>
          <p:spPr>
            <a:xfrm>
              <a:off x="4553190" y="2387117"/>
              <a:ext cx="1476110" cy="584775"/>
            </a:xfrm>
            <a:prstGeom prst="rect">
              <a:avLst/>
            </a:prstGeom>
            <a:noFill/>
          </p:spPr>
          <p:txBody>
            <a:bodyPr wrap="none" rtlCol="0">
              <a:spAutoFit/>
            </a:bodyPr>
            <a:lstStyle/>
            <a:p>
              <a:r>
                <a:rPr lang="en-CA" sz="3200" dirty="0"/>
                <a:t>redshift</a:t>
              </a:r>
            </a:p>
          </p:txBody>
        </p:sp>
        <p:cxnSp>
          <p:nvCxnSpPr>
            <p:cNvPr id="32" name="Straight Connector 31">
              <a:extLst>
                <a:ext uri="{FF2B5EF4-FFF2-40B4-BE49-F238E27FC236}">
                  <a16:creationId xmlns:a16="http://schemas.microsoft.com/office/drawing/2014/main" id="{2ED105F7-1316-43AF-9608-CAAD9331696D}"/>
                </a:ext>
              </a:extLst>
            </p:cNvPr>
            <p:cNvCxnSpPr>
              <a:cxnSpLocks/>
            </p:cNvCxnSpPr>
            <p:nvPr/>
          </p:nvCxnSpPr>
          <p:spPr>
            <a:xfrm flipV="1">
              <a:off x="4091378" y="2932540"/>
              <a:ext cx="1085471" cy="4682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4887AAB4-52D3-A615-DA10-0BE5D3CF9D19}"/>
              </a:ext>
            </a:extLst>
          </p:cNvPr>
          <p:cNvSpPr/>
          <p:nvPr/>
        </p:nvSpPr>
        <p:spPr>
          <a:xfrm>
            <a:off x="6515793" y="2143165"/>
            <a:ext cx="5057282" cy="4407538"/>
          </a:xfrm>
          <a:prstGeom prst="rect">
            <a:avLst/>
          </a:prstGeom>
          <a:solidFill>
            <a:srgbClr val="FFF7E1"/>
          </a:solidFill>
          <a:ln w="76200">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a:extLst>
              <a:ext uri="{FF2B5EF4-FFF2-40B4-BE49-F238E27FC236}">
                <a16:creationId xmlns:a16="http://schemas.microsoft.com/office/drawing/2014/main" id="{81479C6E-6557-9896-B7B1-2066B52E48DB}"/>
              </a:ext>
            </a:extLst>
          </p:cNvPr>
          <p:cNvGrpSpPr/>
          <p:nvPr/>
        </p:nvGrpSpPr>
        <p:grpSpPr>
          <a:xfrm>
            <a:off x="6753331" y="2505613"/>
            <a:ext cx="4358290" cy="3691987"/>
            <a:chOff x="6753331" y="2505613"/>
            <a:chExt cx="4358290" cy="3691987"/>
          </a:xfrm>
        </p:grpSpPr>
        <p:pic>
          <p:nvPicPr>
            <p:cNvPr id="51"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0D92EF8B-01F3-B84E-727B-6CB2EF448D8C}"/>
                </a:ext>
              </a:extLst>
            </p:cNvPr>
            <p:cNvPicPr>
              <a:picLocks noChangeAspect="1" noChangeArrowheads="1"/>
            </p:cNvPicPr>
            <p:nvPr/>
          </p:nvPicPr>
          <p:blipFill>
            <a:blip r:embed="rId9">
              <a:alphaModFix/>
              <a:extLst>
                <a:ext uri="{BEBA8EAE-BF5A-486C-A8C5-ECC9F3942E4B}">
                  <a14:imgProps xmlns:a14="http://schemas.microsoft.com/office/drawing/2010/main">
                    <a14:imgLayer r:embed="rId10">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rot="626949">
              <a:off x="9746088" y="2533159"/>
              <a:ext cx="1365533" cy="1367115"/>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29293A74-D6AA-C7D7-5E41-AB7C88E7554F}"/>
                </a:ext>
              </a:extLst>
            </p:cNvPr>
            <p:cNvGrpSpPr/>
            <p:nvPr/>
          </p:nvGrpSpPr>
          <p:grpSpPr>
            <a:xfrm>
              <a:off x="9565677" y="3101808"/>
              <a:ext cx="1080387" cy="972558"/>
              <a:chOff x="8843918" y="3874909"/>
              <a:chExt cx="1080387" cy="972558"/>
            </a:xfrm>
          </p:grpSpPr>
          <p:cxnSp>
            <p:nvCxnSpPr>
              <p:cNvPr id="53" name="Straight Connector 52">
                <a:extLst>
                  <a:ext uri="{FF2B5EF4-FFF2-40B4-BE49-F238E27FC236}">
                    <a16:creationId xmlns:a16="http://schemas.microsoft.com/office/drawing/2014/main" id="{BAC6D462-228C-5F6A-3A60-5D4BD225EFE7}"/>
                  </a:ext>
                </a:extLst>
              </p:cNvPr>
              <p:cNvCxnSpPr>
                <a:cxnSpLocks/>
              </p:cNvCxnSpPr>
              <p:nvPr/>
            </p:nvCxnSpPr>
            <p:spPr>
              <a:xfrm flipH="1">
                <a:off x="8949789" y="4465848"/>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F8D579A-2DDA-AA37-36D8-DCC63970D2C5}"/>
                  </a:ext>
                </a:extLst>
              </p:cNvPr>
              <p:cNvCxnSpPr>
                <a:cxnSpLocks/>
              </p:cNvCxnSpPr>
              <p:nvPr/>
            </p:nvCxnSpPr>
            <p:spPr>
              <a:xfrm flipH="1">
                <a:off x="9791751" y="4595345"/>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49615EB-AE8F-3500-7BD0-BD4B043CE62E}"/>
                  </a:ext>
                </a:extLst>
              </p:cNvPr>
              <p:cNvCxnSpPr>
                <a:cxnSpLocks/>
              </p:cNvCxnSpPr>
              <p:nvPr/>
            </p:nvCxnSpPr>
            <p:spPr>
              <a:xfrm flipH="1">
                <a:off x="8946096" y="3874909"/>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01EB3D-355B-D2AD-7383-7B3507FE355B}"/>
                  </a:ext>
                </a:extLst>
              </p:cNvPr>
              <p:cNvCxnSpPr>
                <a:cxnSpLocks/>
              </p:cNvCxnSpPr>
              <p:nvPr/>
            </p:nvCxnSpPr>
            <p:spPr>
              <a:xfrm flipH="1">
                <a:off x="9315085" y="4593647"/>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A2CB3B-FD25-E844-5234-CF5826A00E28}"/>
                  </a:ext>
                </a:extLst>
              </p:cNvPr>
              <p:cNvCxnSpPr>
                <a:cxnSpLocks/>
              </p:cNvCxnSpPr>
              <p:nvPr/>
            </p:nvCxnSpPr>
            <p:spPr>
              <a:xfrm flipH="1">
                <a:off x="8843918" y="4199350"/>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1" name="Picture 2" descr="Sun, Solar Flare, Space, Outer Space, Universe, Cosmos">
              <a:extLst>
                <a:ext uri="{FF2B5EF4-FFF2-40B4-BE49-F238E27FC236}">
                  <a16:creationId xmlns:a16="http://schemas.microsoft.com/office/drawing/2014/main" id="{7DB83AE4-19F7-8998-F563-9338F941C41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139" l="9947" r="89920">
                          <a14:foregroundMark x1="43767" y1="90139" x2="61804" y2="90139"/>
                          <a14:foregroundMark x1="49072" y1="10278" x2="54111" y2="10972"/>
                        </a14:backgroundRemoval>
                      </a14:imgEffect>
                    </a14:imgLayer>
                  </a14:imgProps>
                </a:ext>
                <a:ext uri="{28A0092B-C50C-407E-A947-70E740481C1C}">
                  <a14:useLocalDpi xmlns:a14="http://schemas.microsoft.com/office/drawing/2010/main" val="0"/>
                </a:ext>
              </a:extLst>
            </a:blip>
            <a:srcRect/>
            <a:stretch>
              <a:fillRect/>
            </a:stretch>
          </p:blipFill>
          <p:spPr bwMode="auto">
            <a:xfrm rot="20450813">
              <a:off x="6753331" y="2591435"/>
              <a:ext cx="1895521" cy="18100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Mars, Red Planet, Planet, Space, Universe, Night Sky">
              <a:extLst>
                <a:ext uri="{FF2B5EF4-FFF2-40B4-BE49-F238E27FC236}">
                  <a16:creationId xmlns:a16="http://schemas.microsoft.com/office/drawing/2014/main" id="{FC979D10-BDBD-7E97-5813-19254F1AFC97}"/>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639" b="97500" l="3194" r="97917">
                          <a14:foregroundMark x1="83056" y1="20833" x2="31029" y2="5760"/>
                          <a14:foregroundMark x1="22128" y1="10083" x2="8056" y2="71528"/>
                          <a14:foregroundMark x1="8056" y1="71528" x2="52222" y2="95417"/>
                          <a14:foregroundMark x1="52222" y1="95417" x2="90417" y2="63194"/>
                          <a14:foregroundMark x1="90417" y1="63194" x2="79167" y2="26944"/>
                          <a14:foregroundMark x1="37778" y1="6111" x2="90694" y2="35833"/>
                          <a14:foregroundMark x1="90694" y1="35833" x2="77500" y2="86667"/>
                          <a14:foregroundMark x1="77500" y1="86667" x2="26806" y2="88333"/>
                          <a14:foregroundMark x1="26806" y1="88333" x2="7778" y2="34028"/>
                          <a14:foregroundMark x1="7778" y1="34028" x2="20278" y2="17500"/>
                          <a14:foregroundMark x1="38611" y1="19444" x2="72639" y2="49583"/>
                          <a14:foregroundMark x1="55139" y1="24583" x2="29167" y2="54722"/>
                          <a14:foregroundMark x1="35417" y1="5278" x2="80694" y2="19722"/>
                          <a14:foregroundMark x1="80694" y1="19722" x2="93333" y2="60833"/>
                          <a14:foregroundMark x1="7500" y1="63194" x2="24306" y2="14306"/>
                          <a14:foregroundMark x1="24306" y1="14306" x2="60833" y2="5278"/>
                          <a14:foregroundMark x1="20972" y1="13750" x2="6389" y2="60556"/>
                          <a14:foregroundMark x1="6389" y1="60556" x2="51111" y2="94583"/>
                          <a14:foregroundMark x1="51111" y1="94583" x2="92639" y2="70556"/>
                          <a14:foregroundMark x1="92639" y1="70556" x2="75139" y2="23611"/>
                          <a14:foregroundMark x1="75139" y1="23611" x2="45556" y2="2639"/>
                          <a14:foregroundMark x1="12778" y1="18889" x2="5139" y2="64167"/>
                          <a14:foregroundMark x1="28472" y1="87778" x2="79444" y2="83056"/>
                          <a14:foregroundMark x1="79444" y1="83056" x2="79444" y2="83056"/>
                          <a14:foregroundMark x1="95694" y1="42917" x2="94028" y2="62500"/>
                          <a14:foregroundMark x1="97917" y1="45833" x2="97361" y2="59444"/>
                          <a14:foregroundMark x1="81528" y1="86389" x2="26111" y2="92500"/>
                          <a14:foregroundMark x1="33194" y1="94861" x2="65139" y2="94861"/>
                          <a14:foregroundMark x1="88472" y1="79583" x2="75278" y2="90139"/>
                          <a14:foregroundMark x1="3333" y1="42500" x2="5833" y2="62083"/>
                          <a14:foregroundMark x1="43889" y1="97500" x2="58056" y2="97500"/>
                          <a14:foregroundMark x1="86111" y1="80972" x2="75417" y2="89861"/>
                          <a14:foregroundMark x1="74583" y1="91250" x2="85417" y2="82778"/>
                          <a14:foregroundMark x1="87778" y1="80000" x2="74444" y2="90972"/>
                          <a14:foregroundMark x1="76944" y1="90694" x2="83611" y2="85278"/>
                          <a14:foregroundMark x1="83750" y1="85278" x2="83750" y2="85278"/>
                          <a14:foregroundMark x1="88056" y1="81250" x2="80000" y2="88194"/>
                          <a14:backgroundMark x1="25000" y1="2361" x2="22639" y2="6111"/>
                          <a14:backgroundMark x1="20278" y1="8472" x2="27361" y2="3333"/>
                          <a14:backgroundMark x1="18889" y1="8472" x2="27778" y2="3750"/>
                          <a14:backgroundMark x1="26389" y1="4583" x2="28333" y2="5000"/>
                          <a14:backgroundMark x1="20000" y1="6667" x2="21667" y2="8472"/>
                          <a14:backgroundMark x1="22083" y1="7778" x2="22083" y2="7778"/>
                          <a14:backgroundMark x1="22083" y1="7778" x2="22917" y2="8194"/>
                          <a14:backgroundMark x1="23472" y1="6944" x2="21250" y2="9444"/>
                          <a14:backgroundMark x1="27083" y1="4583" x2="29583" y2="4028"/>
                          <a14:backgroundMark x1="29861" y1="3611" x2="27778" y2="5694"/>
                        </a14:backgroundRemoval>
                      </a14:imgEffect>
                    </a14:imgLayer>
                  </a14:imgProps>
                </a:ext>
                <a:ext uri="{28A0092B-C50C-407E-A947-70E740481C1C}">
                  <a14:useLocalDpi xmlns:a14="http://schemas.microsoft.com/office/drawing/2010/main" val="0"/>
                </a:ext>
              </a:extLst>
            </a:blip>
            <a:srcRect/>
            <a:stretch>
              <a:fillRect/>
            </a:stretch>
          </p:blipFill>
          <p:spPr bwMode="auto">
            <a:xfrm>
              <a:off x="8628032" y="4968687"/>
              <a:ext cx="1228913" cy="1228913"/>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20DB917A-32B2-819F-4227-432DEE08928C}"/>
                </a:ext>
              </a:extLst>
            </p:cNvPr>
            <p:cNvGrpSpPr/>
            <p:nvPr/>
          </p:nvGrpSpPr>
          <p:grpSpPr>
            <a:xfrm rot="4983496">
              <a:off x="8208057" y="4793115"/>
              <a:ext cx="1080387" cy="972558"/>
              <a:chOff x="8843918" y="3874909"/>
              <a:chExt cx="1080387" cy="972558"/>
            </a:xfrm>
          </p:grpSpPr>
          <p:cxnSp>
            <p:nvCxnSpPr>
              <p:cNvPr id="81" name="Straight Connector 80">
                <a:extLst>
                  <a:ext uri="{FF2B5EF4-FFF2-40B4-BE49-F238E27FC236}">
                    <a16:creationId xmlns:a16="http://schemas.microsoft.com/office/drawing/2014/main" id="{A6CD697A-53A2-2D40-D50E-22F5D5D97115}"/>
                  </a:ext>
                </a:extLst>
              </p:cNvPr>
              <p:cNvCxnSpPr>
                <a:cxnSpLocks/>
              </p:cNvCxnSpPr>
              <p:nvPr/>
            </p:nvCxnSpPr>
            <p:spPr>
              <a:xfrm flipH="1">
                <a:off x="8949789" y="4465848"/>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ADCD4AA-46D3-FB28-1E49-1781773E836C}"/>
                  </a:ext>
                </a:extLst>
              </p:cNvPr>
              <p:cNvCxnSpPr>
                <a:cxnSpLocks/>
              </p:cNvCxnSpPr>
              <p:nvPr/>
            </p:nvCxnSpPr>
            <p:spPr>
              <a:xfrm flipH="1">
                <a:off x="9791751" y="4595345"/>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17E4DAD-54E3-3753-6ED8-5310EDFE329B}"/>
                  </a:ext>
                </a:extLst>
              </p:cNvPr>
              <p:cNvCxnSpPr>
                <a:cxnSpLocks/>
              </p:cNvCxnSpPr>
              <p:nvPr/>
            </p:nvCxnSpPr>
            <p:spPr>
              <a:xfrm flipH="1">
                <a:off x="8946096" y="3874909"/>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7B76FE2-3626-15F2-F763-D1E6F7A1FCAE}"/>
                  </a:ext>
                </a:extLst>
              </p:cNvPr>
              <p:cNvCxnSpPr>
                <a:cxnSpLocks/>
              </p:cNvCxnSpPr>
              <p:nvPr/>
            </p:nvCxnSpPr>
            <p:spPr>
              <a:xfrm flipH="1">
                <a:off x="9315085" y="4593647"/>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4C0439-E6AD-166A-D8D1-BE7E8361A0B2}"/>
                  </a:ext>
                </a:extLst>
              </p:cNvPr>
              <p:cNvCxnSpPr>
                <a:cxnSpLocks/>
              </p:cNvCxnSpPr>
              <p:nvPr/>
            </p:nvCxnSpPr>
            <p:spPr>
              <a:xfrm flipH="1">
                <a:off x="8843918" y="4199350"/>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8BA032E-85D1-B12D-F3CD-978DD1ADC9DE}"/>
                </a:ext>
              </a:extLst>
            </p:cNvPr>
            <p:cNvGrpSpPr/>
            <p:nvPr/>
          </p:nvGrpSpPr>
          <p:grpSpPr>
            <a:xfrm>
              <a:off x="7037473" y="2505613"/>
              <a:ext cx="1340505" cy="608507"/>
              <a:chOff x="7037473" y="2258457"/>
              <a:chExt cx="1340505" cy="823637"/>
            </a:xfrm>
          </p:grpSpPr>
          <p:cxnSp>
            <p:nvCxnSpPr>
              <p:cNvPr id="87" name="Straight Connector 86">
                <a:extLst>
                  <a:ext uri="{FF2B5EF4-FFF2-40B4-BE49-F238E27FC236}">
                    <a16:creationId xmlns:a16="http://schemas.microsoft.com/office/drawing/2014/main" id="{C75D8AE5-E383-C29D-B933-769433363E5E}"/>
                  </a:ext>
                </a:extLst>
              </p:cNvPr>
              <p:cNvCxnSpPr>
                <a:cxnSpLocks/>
              </p:cNvCxnSpPr>
              <p:nvPr/>
            </p:nvCxnSpPr>
            <p:spPr>
              <a:xfrm flipV="1">
                <a:off x="7719149" y="2258457"/>
                <a:ext cx="2640" cy="3424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38C613-04A0-A271-F221-DE562EAA69D4}"/>
                  </a:ext>
                </a:extLst>
              </p:cNvPr>
              <p:cNvCxnSpPr>
                <a:cxnSpLocks/>
              </p:cNvCxnSpPr>
              <p:nvPr/>
            </p:nvCxnSpPr>
            <p:spPr>
              <a:xfrm flipV="1">
                <a:off x="7037473" y="2902283"/>
                <a:ext cx="1196" cy="15520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76201AA-3ADF-AD33-7181-88F41BDBDE3C}"/>
                  </a:ext>
                </a:extLst>
              </p:cNvPr>
              <p:cNvCxnSpPr>
                <a:cxnSpLocks/>
              </p:cNvCxnSpPr>
              <p:nvPr/>
            </p:nvCxnSpPr>
            <p:spPr>
              <a:xfrm flipV="1">
                <a:off x="8376844" y="2934873"/>
                <a:ext cx="1134" cy="147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401AC39-9201-82CE-A584-73D8FBD58942}"/>
                  </a:ext>
                </a:extLst>
              </p:cNvPr>
              <p:cNvCxnSpPr>
                <a:cxnSpLocks/>
              </p:cNvCxnSpPr>
              <p:nvPr/>
            </p:nvCxnSpPr>
            <p:spPr>
              <a:xfrm flipV="1">
                <a:off x="7309544" y="2445880"/>
                <a:ext cx="2186" cy="2836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61D3EF2-9D2C-102D-C380-7D2AA47A09F6}"/>
                  </a:ext>
                </a:extLst>
              </p:cNvPr>
              <p:cNvCxnSpPr>
                <a:cxnSpLocks/>
              </p:cNvCxnSpPr>
              <p:nvPr/>
            </p:nvCxnSpPr>
            <p:spPr>
              <a:xfrm flipV="1">
                <a:off x="8090711" y="2445880"/>
                <a:ext cx="2271" cy="2945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C69B79DE-6F20-D890-D932-757EE5F18AA8}"/>
              </a:ext>
            </a:extLst>
          </p:cNvPr>
          <p:cNvGrpSpPr/>
          <p:nvPr/>
        </p:nvGrpSpPr>
        <p:grpSpPr>
          <a:xfrm>
            <a:off x="6578321" y="2572921"/>
            <a:ext cx="4805638" cy="3969480"/>
            <a:chOff x="6578321" y="2572921"/>
            <a:chExt cx="4805638" cy="3969480"/>
          </a:xfrm>
        </p:grpSpPr>
        <p:grpSp>
          <p:nvGrpSpPr>
            <p:cNvPr id="105" name="Group 104">
              <a:extLst>
                <a:ext uri="{FF2B5EF4-FFF2-40B4-BE49-F238E27FC236}">
                  <a16:creationId xmlns:a16="http://schemas.microsoft.com/office/drawing/2014/main" id="{38B86D97-B179-FF8C-904C-79765B61C4BC}"/>
                </a:ext>
              </a:extLst>
            </p:cNvPr>
            <p:cNvGrpSpPr/>
            <p:nvPr/>
          </p:nvGrpSpPr>
          <p:grpSpPr>
            <a:xfrm>
              <a:off x="9463702" y="2572921"/>
              <a:ext cx="1920257" cy="1287588"/>
              <a:chOff x="9463702" y="2572921"/>
              <a:chExt cx="1920257" cy="1287588"/>
            </a:xfrm>
          </p:grpSpPr>
          <p:sp>
            <p:nvSpPr>
              <p:cNvPr id="112" name="Moon 111">
                <a:extLst>
                  <a:ext uri="{FF2B5EF4-FFF2-40B4-BE49-F238E27FC236}">
                    <a16:creationId xmlns:a16="http://schemas.microsoft.com/office/drawing/2014/main" id="{42E76FAD-F544-EC3C-F87B-230A809B53C9}"/>
                  </a:ext>
                </a:extLst>
              </p:cNvPr>
              <p:cNvSpPr/>
              <p:nvPr/>
            </p:nvSpPr>
            <p:spPr>
              <a:xfrm rot="7798693">
                <a:off x="10292178" y="2208993"/>
                <a:ext cx="727854" cy="1455709"/>
              </a:xfrm>
              <a:prstGeom prst="moon">
                <a:avLst>
                  <a:gd name="adj" fmla="val 77106"/>
                </a:avLst>
              </a:prstGeom>
              <a:solidFill>
                <a:srgbClr val="0070C0">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Moon 112">
                <a:extLst>
                  <a:ext uri="{FF2B5EF4-FFF2-40B4-BE49-F238E27FC236}">
                    <a16:creationId xmlns:a16="http://schemas.microsoft.com/office/drawing/2014/main" id="{25957D01-5D74-9BB7-E1B1-B6577BB6585B}"/>
                  </a:ext>
                </a:extLst>
              </p:cNvPr>
              <p:cNvSpPr/>
              <p:nvPr/>
            </p:nvSpPr>
            <p:spPr>
              <a:xfrm rot="18572647">
                <a:off x="9827629" y="2768729"/>
                <a:ext cx="727853" cy="1455708"/>
              </a:xfrm>
              <a:prstGeom prst="moon">
                <a:avLst>
                  <a:gd name="adj" fmla="val 74126"/>
                </a:avLst>
              </a:prstGeom>
              <a:solidFill>
                <a:srgbClr val="FF2632">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6" name="Group 105">
              <a:extLst>
                <a:ext uri="{FF2B5EF4-FFF2-40B4-BE49-F238E27FC236}">
                  <a16:creationId xmlns:a16="http://schemas.microsoft.com/office/drawing/2014/main" id="{DFC4FC67-37D8-265C-DD6E-893E3851B5AD}"/>
                </a:ext>
              </a:extLst>
            </p:cNvPr>
            <p:cNvGrpSpPr/>
            <p:nvPr/>
          </p:nvGrpSpPr>
          <p:grpSpPr>
            <a:xfrm rot="5400000">
              <a:off x="8256884" y="4938479"/>
              <a:ext cx="1920257" cy="1287588"/>
              <a:chOff x="9463702" y="2572921"/>
              <a:chExt cx="1920257" cy="1287588"/>
            </a:xfrm>
          </p:grpSpPr>
          <p:sp>
            <p:nvSpPr>
              <p:cNvPr id="110" name="Moon 109">
                <a:extLst>
                  <a:ext uri="{FF2B5EF4-FFF2-40B4-BE49-F238E27FC236}">
                    <a16:creationId xmlns:a16="http://schemas.microsoft.com/office/drawing/2014/main" id="{166FD8E2-8399-4CA1-8B63-08C6F11FF422}"/>
                  </a:ext>
                </a:extLst>
              </p:cNvPr>
              <p:cNvSpPr/>
              <p:nvPr/>
            </p:nvSpPr>
            <p:spPr>
              <a:xfrm rot="7798693">
                <a:off x="10292178" y="2208993"/>
                <a:ext cx="727854" cy="1455709"/>
              </a:xfrm>
              <a:prstGeom prst="moon">
                <a:avLst>
                  <a:gd name="adj" fmla="val 77106"/>
                </a:avLst>
              </a:prstGeom>
              <a:solidFill>
                <a:srgbClr val="0070C0">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Moon 110">
                <a:extLst>
                  <a:ext uri="{FF2B5EF4-FFF2-40B4-BE49-F238E27FC236}">
                    <a16:creationId xmlns:a16="http://schemas.microsoft.com/office/drawing/2014/main" id="{CC367478-CB43-F07F-1F68-0B51DC37E4D6}"/>
                  </a:ext>
                </a:extLst>
              </p:cNvPr>
              <p:cNvSpPr/>
              <p:nvPr/>
            </p:nvSpPr>
            <p:spPr>
              <a:xfrm rot="18572647">
                <a:off x="9827629" y="2768729"/>
                <a:ext cx="727853" cy="1455708"/>
              </a:xfrm>
              <a:prstGeom prst="moon">
                <a:avLst>
                  <a:gd name="adj" fmla="val 74126"/>
                </a:avLst>
              </a:prstGeom>
              <a:solidFill>
                <a:srgbClr val="FF2632">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7" name="Group 106">
              <a:extLst>
                <a:ext uri="{FF2B5EF4-FFF2-40B4-BE49-F238E27FC236}">
                  <a16:creationId xmlns:a16="http://schemas.microsoft.com/office/drawing/2014/main" id="{7E2196E5-9330-2848-7536-0BCD239319F8}"/>
                </a:ext>
              </a:extLst>
            </p:cNvPr>
            <p:cNvGrpSpPr/>
            <p:nvPr/>
          </p:nvGrpSpPr>
          <p:grpSpPr>
            <a:xfrm rot="8626953">
              <a:off x="6578321" y="2768427"/>
              <a:ext cx="2269423" cy="1521714"/>
              <a:chOff x="9463702" y="2572921"/>
              <a:chExt cx="1920257" cy="1287588"/>
            </a:xfrm>
          </p:grpSpPr>
          <p:sp>
            <p:nvSpPr>
              <p:cNvPr id="108" name="Moon 107">
                <a:extLst>
                  <a:ext uri="{FF2B5EF4-FFF2-40B4-BE49-F238E27FC236}">
                    <a16:creationId xmlns:a16="http://schemas.microsoft.com/office/drawing/2014/main" id="{308AA927-EBFD-F793-1285-92C83FF7D4DD}"/>
                  </a:ext>
                </a:extLst>
              </p:cNvPr>
              <p:cNvSpPr/>
              <p:nvPr/>
            </p:nvSpPr>
            <p:spPr>
              <a:xfrm rot="7798693">
                <a:off x="10292178" y="2208993"/>
                <a:ext cx="727854" cy="1455709"/>
              </a:xfrm>
              <a:prstGeom prst="moon">
                <a:avLst>
                  <a:gd name="adj" fmla="val 77106"/>
                </a:avLst>
              </a:prstGeom>
              <a:solidFill>
                <a:srgbClr val="0070C0">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Moon 108">
                <a:extLst>
                  <a:ext uri="{FF2B5EF4-FFF2-40B4-BE49-F238E27FC236}">
                    <a16:creationId xmlns:a16="http://schemas.microsoft.com/office/drawing/2014/main" id="{06B46EF1-BFD6-018C-7EE7-EC85621C5A7F}"/>
                  </a:ext>
                </a:extLst>
              </p:cNvPr>
              <p:cNvSpPr/>
              <p:nvPr/>
            </p:nvSpPr>
            <p:spPr>
              <a:xfrm rot="18572647">
                <a:off x="9827629" y="2768729"/>
                <a:ext cx="727853" cy="1455708"/>
              </a:xfrm>
              <a:prstGeom prst="moon">
                <a:avLst>
                  <a:gd name="adj" fmla="val 74126"/>
                </a:avLst>
              </a:prstGeom>
              <a:solidFill>
                <a:srgbClr val="FF2632">
                  <a:alpha val="74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ustDataLst>
      <p:tags r:id="rId1"/>
    </p:custDataLst>
    <p:extLst>
      <p:ext uri="{BB962C8B-B14F-4D97-AF65-F5344CB8AC3E}">
        <p14:creationId xmlns:p14="http://schemas.microsoft.com/office/powerpoint/2010/main" val="962611297"/>
      </p:ext>
    </p:extLst>
  </p:cSld>
  <p:clrMapOvr>
    <a:masterClrMapping/>
  </p:clrMapOvr>
  <mc:AlternateContent xmlns:mc="http://schemas.openxmlformats.org/markup-compatibility/2006" xmlns:p14="http://schemas.microsoft.com/office/powerpoint/2010/main">
    <mc:Choice Requires="p14">
      <p:transition spd="med" p14:dur="700" advTm="11295">
        <p:fade/>
      </p:transition>
    </mc:Choice>
    <mc:Fallback xmlns="">
      <p:transition spd="med" advTm="112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pic>
        <p:nvPicPr>
          <p:cNvPr id="12" name="Picture 2">
            <a:extLst>
              <a:ext uri="{FF2B5EF4-FFF2-40B4-BE49-F238E27FC236}">
                <a16:creationId xmlns:a16="http://schemas.microsoft.com/office/drawing/2014/main" id="{3C70311B-4BB2-48A1-808E-7CC30A7FE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8" y="2663050"/>
            <a:ext cx="5342437" cy="268930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CBDFD63-2375-47D6-AD9F-C2335565795F}"/>
              </a:ext>
            </a:extLst>
          </p:cNvPr>
          <p:cNvGrpSpPr/>
          <p:nvPr/>
        </p:nvGrpSpPr>
        <p:grpSpPr>
          <a:xfrm>
            <a:off x="-78779" y="2512809"/>
            <a:ext cx="6125828" cy="3062078"/>
            <a:chOff x="4964437" y="4102123"/>
            <a:chExt cx="5631439" cy="2901623"/>
          </a:xfrm>
        </p:grpSpPr>
        <p:pic>
          <p:nvPicPr>
            <p:cNvPr id="20" name="Picture 4" descr="Full-sky image derived from Planck spacecraft data">
              <a:extLst>
                <a:ext uri="{FF2B5EF4-FFF2-40B4-BE49-F238E27FC236}">
                  <a16:creationId xmlns:a16="http://schemas.microsoft.com/office/drawing/2014/main" id="{9A2AF058-0ABB-4CB0-8B4F-D0051BC6F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8471" y="4253872"/>
              <a:ext cx="5017916" cy="25089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8FE5CD01-FE0A-483A-9BDC-0C3A89F3798E}"/>
                </a:ext>
              </a:extLst>
            </p:cNvPr>
            <p:cNvPicPr>
              <a:picLocks noChangeAspect="1" noChangeArrowheads="1"/>
            </p:cNvPicPr>
            <p:nvPr/>
          </p:nvPicPr>
          <p:blipFill rotWithShape="1">
            <a:blip r:embed="rId7">
              <a:alphaModFix amt="85000"/>
              <a:extLst>
                <a:ext uri="{BEBA8EAE-BF5A-486C-A8C5-ECC9F3942E4B}">
                  <a14:imgProps xmlns:a14="http://schemas.microsoft.com/office/drawing/2010/main">
                    <a14:imgLayer r:embed="rId8">
                      <a14:imgEffect>
                        <a14:backgroundRemoval t="2720" b="31076" l="5556" r="94184">
                          <a14:foregroundMark x1="11458" y1="13542" x2="8941" y2="18634"/>
                          <a14:foregroundMark x1="8941" y1="18634" x2="9549" y2="19213"/>
                          <a14:foregroundMark x1="35677" y1="7697" x2="44184" y2="3356"/>
                          <a14:foregroundMark x1="44184" y1="3356" x2="53038" y2="2720"/>
                          <a14:foregroundMark x1="53038" y1="2720" x2="55122" y2="2720"/>
                          <a14:foregroundMark x1="88281" y1="12269" x2="91406" y2="16898"/>
                          <a14:foregroundMark x1="91406" y1="16898" x2="89757" y2="20833"/>
                          <a14:foregroundMark x1="44855" y1="31291" x2="54601" y2="31192"/>
                          <a14:foregroundMark x1="54601" y1="31192" x2="62066" y2="29688"/>
                          <a14:foregroundMark x1="62066" y1="29688" x2="63542" y2="29688"/>
                          <a14:foregroundMark x1="5974" y1="15689" x2="9288" y2="19213"/>
                          <a14:foregroundMark x1="94184" y1="15741" x2="94184" y2="17766"/>
                          <a14:backgroundMark x1="5382" y1="15220" x2="5295" y2="15625"/>
                          <a14:backgroundMark x1="43056" y1="31539" x2="44618" y2="31539"/>
                        </a14:backgroundRemoval>
                      </a14:imgEffect>
                    </a14:imgLayer>
                  </a14:imgProps>
                </a:ext>
                <a:ext uri="{28A0092B-C50C-407E-A947-70E740481C1C}">
                  <a14:useLocalDpi xmlns:a14="http://schemas.microsoft.com/office/drawing/2010/main" val="0"/>
                </a:ext>
              </a:extLst>
            </a:blip>
            <a:srcRect b="65650"/>
            <a:stretch/>
          </p:blipFill>
          <p:spPr bwMode="auto">
            <a:xfrm>
              <a:off x="4964437" y="4102123"/>
              <a:ext cx="5631439" cy="2901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4BE22F3D-56ED-4803-8E27-72F2A1112E4B}"/>
              </a:ext>
            </a:extLst>
          </p:cNvPr>
          <p:cNvGrpSpPr/>
          <p:nvPr/>
        </p:nvGrpSpPr>
        <p:grpSpPr>
          <a:xfrm>
            <a:off x="101558" y="4582413"/>
            <a:ext cx="1884897" cy="989369"/>
            <a:chOff x="2363253" y="4726230"/>
            <a:chExt cx="1884897" cy="989369"/>
          </a:xfrm>
        </p:grpSpPr>
        <p:sp>
          <p:nvSpPr>
            <p:cNvPr id="15" name="TextBox 14">
              <a:extLst>
                <a:ext uri="{FF2B5EF4-FFF2-40B4-BE49-F238E27FC236}">
                  <a16:creationId xmlns:a16="http://schemas.microsoft.com/office/drawing/2014/main" id="{919AC6CE-763E-49A7-B0E9-35D3E95141B4}"/>
                </a:ext>
              </a:extLst>
            </p:cNvPr>
            <p:cNvSpPr txBox="1"/>
            <p:nvPr/>
          </p:nvSpPr>
          <p:spPr>
            <a:xfrm>
              <a:off x="2363253" y="5130824"/>
              <a:ext cx="1649811" cy="584775"/>
            </a:xfrm>
            <a:prstGeom prst="rect">
              <a:avLst/>
            </a:prstGeom>
            <a:noFill/>
          </p:spPr>
          <p:txBody>
            <a:bodyPr wrap="none" rtlCol="0">
              <a:spAutoFit/>
            </a:bodyPr>
            <a:lstStyle/>
            <a:p>
              <a:pPr algn="ctr"/>
              <a:r>
                <a:rPr lang="en-CA" sz="3200" dirty="0"/>
                <a:t>blueshift</a:t>
              </a:r>
            </a:p>
          </p:txBody>
        </p:sp>
        <p:cxnSp>
          <p:nvCxnSpPr>
            <p:cNvPr id="16" name="Straight Connector 15">
              <a:extLst>
                <a:ext uri="{FF2B5EF4-FFF2-40B4-BE49-F238E27FC236}">
                  <a16:creationId xmlns:a16="http://schemas.microsoft.com/office/drawing/2014/main" id="{86A6C568-3310-4B05-B44D-C8ACEAABFBAE}"/>
                </a:ext>
              </a:extLst>
            </p:cNvPr>
            <p:cNvCxnSpPr>
              <a:cxnSpLocks/>
            </p:cNvCxnSpPr>
            <p:nvPr/>
          </p:nvCxnSpPr>
          <p:spPr>
            <a:xfrm flipV="1">
              <a:off x="2947401" y="4726230"/>
              <a:ext cx="1300749" cy="5321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91A38451-EA1E-4AAA-9106-E1D05C5E3CF2}"/>
              </a:ext>
            </a:extLst>
          </p:cNvPr>
          <p:cNvSpPr txBox="1"/>
          <p:nvPr/>
        </p:nvSpPr>
        <p:spPr>
          <a:xfrm>
            <a:off x="469765" y="5510196"/>
            <a:ext cx="5057282" cy="1323439"/>
          </a:xfrm>
          <a:prstGeom prst="rect">
            <a:avLst/>
          </a:prstGeom>
          <a:noFill/>
        </p:spPr>
        <p:txBody>
          <a:bodyPr wrap="none" rtlCol="0">
            <a:spAutoFit/>
          </a:bodyPr>
          <a:lstStyle/>
          <a:p>
            <a:r>
              <a:rPr lang="en-CA" sz="4000" dirty="0"/>
              <a:t>Most reference frames:</a:t>
            </a:r>
          </a:p>
          <a:p>
            <a:r>
              <a:rPr lang="en-CA" sz="4000" dirty="0"/>
              <a:t>CMB has doppler shift</a:t>
            </a:r>
          </a:p>
        </p:txBody>
      </p:sp>
      <p:grpSp>
        <p:nvGrpSpPr>
          <p:cNvPr id="2" name="Group 1">
            <a:extLst>
              <a:ext uri="{FF2B5EF4-FFF2-40B4-BE49-F238E27FC236}">
                <a16:creationId xmlns:a16="http://schemas.microsoft.com/office/drawing/2014/main" id="{D817FC90-8177-4FBE-933C-1C058DB9231A}"/>
              </a:ext>
            </a:extLst>
          </p:cNvPr>
          <p:cNvGrpSpPr/>
          <p:nvPr/>
        </p:nvGrpSpPr>
        <p:grpSpPr>
          <a:xfrm>
            <a:off x="4091378" y="2387117"/>
            <a:ext cx="1937922" cy="1013718"/>
            <a:chOff x="4091378" y="2387117"/>
            <a:chExt cx="1937922" cy="1013718"/>
          </a:xfrm>
        </p:grpSpPr>
        <p:sp>
          <p:nvSpPr>
            <p:cNvPr id="18" name="TextBox 17">
              <a:extLst>
                <a:ext uri="{FF2B5EF4-FFF2-40B4-BE49-F238E27FC236}">
                  <a16:creationId xmlns:a16="http://schemas.microsoft.com/office/drawing/2014/main" id="{679D1FD7-D82D-426C-B9BC-36452F7B4377}"/>
                </a:ext>
              </a:extLst>
            </p:cNvPr>
            <p:cNvSpPr txBox="1"/>
            <p:nvPr/>
          </p:nvSpPr>
          <p:spPr>
            <a:xfrm>
              <a:off x="4553190" y="2387117"/>
              <a:ext cx="1476110" cy="584775"/>
            </a:xfrm>
            <a:prstGeom prst="rect">
              <a:avLst/>
            </a:prstGeom>
            <a:noFill/>
          </p:spPr>
          <p:txBody>
            <a:bodyPr wrap="none" rtlCol="0">
              <a:spAutoFit/>
            </a:bodyPr>
            <a:lstStyle/>
            <a:p>
              <a:r>
                <a:rPr lang="en-CA" sz="3200" dirty="0"/>
                <a:t>redshift</a:t>
              </a:r>
            </a:p>
          </p:txBody>
        </p:sp>
        <p:cxnSp>
          <p:nvCxnSpPr>
            <p:cNvPr id="32" name="Straight Connector 31">
              <a:extLst>
                <a:ext uri="{FF2B5EF4-FFF2-40B4-BE49-F238E27FC236}">
                  <a16:creationId xmlns:a16="http://schemas.microsoft.com/office/drawing/2014/main" id="{2ED105F7-1316-43AF-9608-CAAD9331696D}"/>
                </a:ext>
              </a:extLst>
            </p:cNvPr>
            <p:cNvCxnSpPr>
              <a:cxnSpLocks/>
            </p:cNvCxnSpPr>
            <p:nvPr/>
          </p:nvCxnSpPr>
          <p:spPr>
            <a:xfrm flipV="1">
              <a:off x="4091378" y="2932540"/>
              <a:ext cx="1085471" cy="4682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F2E5CF9-3CAF-4264-99B7-D0E71400C149}"/>
              </a:ext>
            </a:extLst>
          </p:cNvPr>
          <p:cNvGrpSpPr/>
          <p:nvPr/>
        </p:nvGrpSpPr>
        <p:grpSpPr>
          <a:xfrm>
            <a:off x="6487828" y="2681097"/>
            <a:ext cx="5474947" cy="4151013"/>
            <a:chOff x="6487828" y="2681097"/>
            <a:chExt cx="5474947" cy="4151013"/>
          </a:xfrm>
        </p:grpSpPr>
        <p:grpSp>
          <p:nvGrpSpPr>
            <p:cNvPr id="26" name="Group 25">
              <a:extLst>
                <a:ext uri="{FF2B5EF4-FFF2-40B4-BE49-F238E27FC236}">
                  <a16:creationId xmlns:a16="http://schemas.microsoft.com/office/drawing/2014/main" id="{0DB20BFB-AF7C-43F7-8A79-2E7875372A87}"/>
                </a:ext>
              </a:extLst>
            </p:cNvPr>
            <p:cNvGrpSpPr/>
            <p:nvPr/>
          </p:nvGrpSpPr>
          <p:grpSpPr>
            <a:xfrm>
              <a:off x="6504331" y="2681097"/>
              <a:ext cx="5458444" cy="2653210"/>
              <a:chOff x="5973934" y="2634450"/>
              <a:chExt cx="5017916" cy="2514180"/>
            </a:xfrm>
          </p:grpSpPr>
          <p:pic>
            <p:nvPicPr>
              <p:cNvPr id="21" name="Picture 4" descr="Full-sky image derived from Planck spacecraft data">
                <a:extLst>
                  <a:ext uri="{FF2B5EF4-FFF2-40B4-BE49-F238E27FC236}">
                    <a16:creationId xmlns:a16="http://schemas.microsoft.com/office/drawing/2014/main" id="{4F5CEE09-848A-4004-978B-4720414FD2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934" y="2639672"/>
                <a:ext cx="5017916" cy="2508958"/>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6B765A2D-31A7-455F-A13C-97C46CAAC6A8}"/>
                  </a:ext>
                </a:extLst>
              </p:cNvPr>
              <p:cNvSpPr/>
              <p:nvPr/>
            </p:nvSpPr>
            <p:spPr>
              <a:xfrm>
                <a:off x="5973934" y="2634450"/>
                <a:ext cx="5017916" cy="2513192"/>
              </a:xfrm>
              <a:prstGeom prst="ellipse">
                <a:avLst/>
              </a:prstGeom>
              <a:solidFill>
                <a:srgbClr val="FFE98B">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3" name="TextBox 32">
              <a:extLst>
                <a:ext uri="{FF2B5EF4-FFF2-40B4-BE49-F238E27FC236}">
                  <a16:creationId xmlns:a16="http://schemas.microsoft.com/office/drawing/2014/main" id="{4C435AD6-BE52-44E6-9BFA-3412217149FF}"/>
                </a:ext>
              </a:extLst>
            </p:cNvPr>
            <p:cNvSpPr txBox="1"/>
            <p:nvPr/>
          </p:nvSpPr>
          <p:spPr>
            <a:xfrm>
              <a:off x="6487828" y="5508671"/>
              <a:ext cx="5439310" cy="1323439"/>
            </a:xfrm>
            <a:prstGeom prst="rect">
              <a:avLst/>
            </a:prstGeom>
            <a:noFill/>
          </p:spPr>
          <p:txBody>
            <a:bodyPr wrap="none" rtlCol="0">
              <a:spAutoFit/>
            </a:bodyPr>
            <a:lstStyle/>
            <a:p>
              <a:r>
                <a:rPr lang="en-CA" sz="4000" dirty="0"/>
                <a:t>One specific frame:</a:t>
              </a:r>
            </a:p>
            <a:p>
              <a:r>
                <a:rPr lang="en-CA" sz="4000" dirty="0"/>
                <a:t>CMB has no doppler shift</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a:extLst>
                  <a:ext uri="{FF2B5EF4-FFF2-40B4-BE49-F238E27FC236}">
                    <a16:creationId xmlns:a16="http://schemas.microsoft.com/office/drawing/2014/main" id="{FF8A3218-B379-4AAB-96FB-6E0E484525C6}"/>
                  </a:ext>
                </a:extLst>
              </p14:cNvPr>
              <p14:cNvContentPartPr/>
              <p14:nvPr>
                <p:extLst>
                  <p:ext uri="{42D2F446-02D8-4167-A562-619A0277C38B}">
                    <p15:isNarration xmlns:p15="http://schemas.microsoft.com/office/powerpoint/2012/main" val="1"/>
                  </p:ext>
                </p:extLst>
              </p14:nvPr>
            </p14:nvContentPartPr>
            <p14:xfrm>
              <a:off x="1828440" y="1491480"/>
              <a:ext cx="9938160" cy="5328720"/>
            </p14:xfrm>
          </p:contentPart>
        </mc:Choice>
        <mc:Fallback xmlns="">
          <p:pic>
            <p:nvPicPr>
              <p:cNvPr id="7" name="Ink 6">
                <a:extLst>
                  <a:ext uri="{FF2B5EF4-FFF2-40B4-BE49-F238E27FC236}">
                    <a16:creationId xmlns:a16="http://schemas.microsoft.com/office/drawing/2014/main" id="{FF8A3218-B379-4AAB-96FB-6E0E484525C6}"/>
                  </a:ext>
                </a:extLst>
              </p:cNvPr>
              <p:cNvPicPr>
                <a:picLocks noGrp="1" noRot="1" noChangeAspect="1" noMove="1" noResize="1" noEditPoints="1" noAdjustHandles="1" noChangeArrowheads="1" noChangeShapeType="1"/>
              </p:cNvPicPr>
              <p:nvPr/>
            </p:nvPicPr>
            <p:blipFill>
              <a:blip r:embed="rId10"/>
              <a:stretch>
                <a:fillRect/>
              </a:stretch>
            </p:blipFill>
            <p:spPr>
              <a:xfrm>
                <a:off x="1819080" y="1482120"/>
                <a:ext cx="9956880" cy="5347440"/>
              </a:xfrm>
              <a:prstGeom prst="rect">
                <a:avLst/>
              </a:prstGeom>
            </p:spPr>
          </p:pic>
        </mc:Fallback>
      </mc:AlternateContent>
    </p:spTree>
    <p:custDataLst>
      <p:tags r:id="rId1"/>
    </p:custDataLst>
    <p:extLst>
      <p:ext uri="{BB962C8B-B14F-4D97-AF65-F5344CB8AC3E}">
        <p14:creationId xmlns:p14="http://schemas.microsoft.com/office/powerpoint/2010/main" val="4231478240"/>
      </p:ext>
    </p:extLst>
  </p:cSld>
  <p:clrMapOvr>
    <a:masterClrMapping/>
  </p:clrMapOvr>
  <mc:AlternateContent xmlns:mc="http://schemas.openxmlformats.org/markup-compatibility/2006" xmlns:p14="http://schemas.microsoft.com/office/powerpoint/2010/main">
    <mc:Choice Requires="p14">
      <p:transition spd="med" p14:dur="700" advTm="61457">
        <p:fade/>
      </p:transition>
    </mc:Choice>
    <mc:Fallback xmlns="">
      <p:transition spd="med" advTm="61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DA9E8294-FD68-400E-AECD-C7890C536089}"/>
              </a:ext>
            </a:extLst>
          </p:cNvPr>
          <p:cNvSpPr txBox="1"/>
          <p:nvPr/>
        </p:nvSpPr>
        <p:spPr>
          <a:xfrm>
            <a:off x="163468" y="2423012"/>
            <a:ext cx="12028532" cy="2677656"/>
          </a:xfrm>
          <a:prstGeom prst="rect">
            <a:avLst/>
          </a:prstGeom>
          <a:noFill/>
        </p:spPr>
        <p:txBody>
          <a:bodyPr wrap="square" rtlCol="0">
            <a:spAutoFit/>
          </a:bodyPr>
          <a:lstStyle/>
          <a:p>
            <a:r>
              <a:rPr lang="en-GB" sz="4200" dirty="0"/>
              <a:t>Cosmic Rest Frame is the unique frame where:</a:t>
            </a:r>
          </a:p>
          <a:p>
            <a:pPr marL="571500" indent="-571500">
              <a:buFont typeface="Arial" panose="020B0604020202020204" pitchFamily="34" charset="0"/>
              <a:buChar char="•"/>
            </a:pPr>
            <a:r>
              <a:rPr lang="en-GB" sz="4200" dirty="0"/>
              <a:t>There is no observed doppler shift in the Cosmic Microwave Background radiation</a:t>
            </a:r>
          </a:p>
          <a:p>
            <a:pPr marL="1028700" lvl="1" indent="-571500">
              <a:buFont typeface="Arial" panose="020B0604020202020204" pitchFamily="34" charset="0"/>
              <a:buChar char="•"/>
            </a:pPr>
            <a:r>
              <a:rPr lang="en-GB" sz="4200" dirty="0"/>
              <a:t>Frequency looks the same in all directions</a:t>
            </a:r>
          </a:p>
        </p:txBody>
      </p:sp>
    </p:spTree>
    <p:custDataLst>
      <p:tags r:id="rId1"/>
    </p:custDataLst>
    <p:extLst>
      <p:ext uri="{BB962C8B-B14F-4D97-AF65-F5344CB8AC3E}">
        <p14:creationId xmlns:p14="http://schemas.microsoft.com/office/powerpoint/2010/main" val="1538255282"/>
      </p:ext>
    </p:extLst>
  </p:cSld>
  <p:clrMapOvr>
    <a:masterClrMapping/>
  </p:clrMapOvr>
  <mc:AlternateContent xmlns:mc="http://schemas.openxmlformats.org/markup-compatibility/2006" xmlns:p14="http://schemas.microsoft.com/office/powerpoint/2010/main">
    <mc:Choice Requires="p14">
      <p:transition spd="med" p14:dur="700" advTm="23358">
        <p:fade/>
      </p:transition>
    </mc:Choice>
    <mc:Fallback xmlns="">
      <p:transition spd="med" advTm="2335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925657-C003-4217-BF42-7F4E3365E40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098" name="Picture 2">
            <a:extLst>
              <a:ext uri="{FF2B5EF4-FFF2-40B4-BE49-F238E27FC236}">
                <a16:creationId xmlns:a16="http://schemas.microsoft.com/office/drawing/2014/main" id="{5D478ED0-97CA-4E99-94FD-DD5D8B0E0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 y="44187"/>
            <a:ext cx="3143501" cy="314350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19A7259-71F6-4F7A-98E3-679A16D7A22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024998" y="746254"/>
            <a:ext cx="4394446" cy="362572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9E2BFE3-AEB4-44FB-B6A1-65864B364BBA}"/>
              </a:ext>
            </a:extLst>
          </p:cNvPr>
          <p:cNvPicPr>
            <a:picLocks noChangeAspect="1"/>
          </p:cNvPicPr>
          <p:nvPr/>
        </p:nvPicPr>
        <p:blipFill>
          <a:blip r:embed="rId6"/>
          <a:stretch>
            <a:fillRect/>
          </a:stretch>
        </p:blipFill>
        <p:spPr>
          <a:xfrm>
            <a:off x="4983838" y="2358105"/>
            <a:ext cx="4020515" cy="3753641"/>
          </a:xfrm>
          <a:prstGeom prst="rect">
            <a:avLst/>
          </a:prstGeom>
          <a:effectLst>
            <a:softEdge rad="317500"/>
          </a:effectLst>
        </p:spPr>
      </p:pic>
      <p:pic>
        <p:nvPicPr>
          <p:cNvPr id="4102" name="Picture 6">
            <a:extLst>
              <a:ext uri="{FF2B5EF4-FFF2-40B4-BE49-F238E27FC236}">
                <a16:creationId xmlns:a16="http://schemas.microsoft.com/office/drawing/2014/main" id="{9B2172C0-7F0B-4AE0-8D47-126D50C64DF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6845" b="94825" l="11339" r="86066">
                        <a14:foregroundMark x1="37022" y1="11018" x2="49454" y2="7179"/>
                        <a14:foregroundMark x1="49454" y1="7179" x2="74454" y2="11018"/>
                        <a14:foregroundMark x1="74454" y1="11018" x2="82650" y2="16194"/>
                        <a14:foregroundMark x1="82650" y1="16194" x2="84563" y2="35392"/>
                        <a14:foregroundMark x1="84563" y1="35392" x2="77596" y2="63105"/>
                        <a14:foregroundMark x1="77596" y1="63105" x2="62295" y2="86144"/>
                        <a14:foregroundMark x1="62295" y1="86144" x2="51230" y2="92154"/>
                        <a14:foregroundMark x1="51230" y1="92154" x2="23361" y2="72621"/>
                        <a14:foregroundMark x1="23361" y1="72621" x2="16393" y2="48080"/>
                        <a14:foregroundMark x1="16393" y1="48080" x2="18443" y2="19199"/>
                        <a14:foregroundMark x1="18443" y1="19199" x2="26093" y2="13856"/>
                        <a14:foregroundMark x1="26093" y1="13856" x2="39344" y2="10184"/>
                        <a14:foregroundMark x1="39344" y1="10184" x2="39481" y2="10184"/>
                        <a14:foregroundMark x1="12842" y1="17195" x2="15164" y2="41736"/>
                        <a14:foregroundMark x1="50820" y1="92321" x2="61612" y2="92321"/>
                        <a14:foregroundMark x1="61612" y1="92321" x2="72131" y2="71619"/>
                        <a14:foregroundMark x1="84016" y1="12688" x2="84290" y2="27546"/>
                        <a14:foregroundMark x1="80874" y1="48080" x2="79372" y2="62437"/>
                        <a14:foregroundMark x1="79372" y1="62437" x2="76093" y2="67446"/>
                        <a14:foregroundMark x1="54781" y1="94825" x2="59426" y2="93322"/>
                        <a14:foregroundMark x1="11475" y1="18531" x2="17213" y2="40067"/>
                        <a14:foregroundMark x1="19672" y1="15860" x2="54781" y2="6845"/>
                        <a14:foregroundMark x1="54781" y1="6845" x2="75000" y2="11352"/>
                        <a14:foregroundMark x1="86066" y1="14357" x2="80055" y2="60100"/>
                      </a14:backgroundRemoval>
                    </a14:imgEffect>
                  </a14:imgLayer>
                </a14:imgProps>
              </a:ext>
              <a:ext uri="{28A0092B-C50C-407E-A947-70E740481C1C}">
                <a14:useLocalDpi xmlns:a14="http://schemas.microsoft.com/office/drawing/2010/main" val="0"/>
              </a:ext>
            </a:extLst>
          </a:blip>
          <a:srcRect l="9810" r="9810"/>
          <a:stretch/>
        </p:blipFill>
        <p:spPr bwMode="auto">
          <a:xfrm>
            <a:off x="8215633" y="2764901"/>
            <a:ext cx="4020515" cy="4093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7552FE-F87B-4165-B2A1-18FAB18F18FB}"/>
              </a:ext>
            </a:extLst>
          </p:cNvPr>
          <p:cNvSpPr txBox="1"/>
          <p:nvPr/>
        </p:nvSpPr>
        <p:spPr>
          <a:xfrm>
            <a:off x="3067452" y="0"/>
            <a:ext cx="2186624" cy="584775"/>
          </a:xfrm>
          <a:prstGeom prst="rect">
            <a:avLst/>
          </a:prstGeom>
          <a:noFill/>
        </p:spPr>
        <p:txBody>
          <a:bodyPr wrap="none" rtlCol="0">
            <a:spAutoFit/>
          </a:bodyPr>
          <a:lstStyle/>
          <a:p>
            <a:r>
              <a:rPr lang="en-GB" sz="2800" dirty="0">
                <a:solidFill>
                  <a:srgbClr val="3BCCFF"/>
                </a:solidFill>
              </a:rPr>
              <a:t>Solar </a:t>
            </a:r>
            <a:r>
              <a:rPr lang="en-GB" sz="3200" dirty="0">
                <a:solidFill>
                  <a:srgbClr val="3BCCFF"/>
                </a:solidFill>
              </a:rPr>
              <a:t>System</a:t>
            </a:r>
            <a:endParaRPr lang="en-CA" sz="2800" dirty="0">
              <a:solidFill>
                <a:srgbClr val="3BCCFF"/>
              </a:solidFill>
            </a:endParaRPr>
          </a:p>
        </p:txBody>
      </p:sp>
      <p:sp>
        <p:nvSpPr>
          <p:cNvPr id="13" name="TextBox 12">
            <a:extLst>
              <a:ext uri="{FF2B5EF4-FFF2-40B4-BE49-F238E27FC236}">
                <a16:creationId xmlns:a16="http://schemas.microsoft.com/office/drawing/2014/main" id="{D31C6C4A-C21C-4DC5-90AE-3D86631E67D6}"/>
              </a:ext>
            </a:extLst>
          </p:cNvPr>
          <p:cNvSpPr txBox="1"/>
          <p:nvPr/>
        </p:nvSpPr>
        <p:spPr>
          <a:xfrm>
            <a:off x="4760425" y="917443"/>
            <a:ext cx="1293367" cy="584775"/>
          </a:xfrm>
          <a:prstGeom prst="rect">
            <a:avLst/>
          </a:prstGeom>
          <a:noFill/>
        </p:spPr>
        <p:txBody>
          <a:bodyPr wrap="none" rtlCol="0">
            <a:spAutoFit/>
          </a:bodyPr>
          <a:lstStyle/>
          <a:p>
            <a:r>
              <a:rPr lang="en-GB" sz="3200" dirty="0">
                <a:solidFill>
                  <a:srgbClr val="11FF7D"/>
                </a:solidFill>
              </a:rPr>
              <a:t>Galaxy</a:t>
            </a:r>
            <a:endParaRPr lang="en-CA" sz="3200" dirty="0">
              <a:solidFill>
                <a:srgbClr val="11FF7D"/>
              </a:solidFill>
            </a:endParaRPr>
          </a:p>
        </p:txBody>
      </p:sp>
      <p:sp>
        <p:nvSpPr>
          <p:cNvPr id="14" name="TextBox 13">
            <a:extLst>
              <a:ext uri="{FF2B5EF4-FFF2-40B4-BE49-F238E27FC236}">
                <a16:creationId xmlns:a16="http://schemas.microsoft.com/office/drawing/2014/main" id="{5398E1CD-8F9C-4AB6-9888-1CF572BC0DD1}"/>
              </a:ext>
            </a:extLst>
          </p:cNvPr>
          <p:cNvSpPr txBox="1"/>
          <p:nvPr/>
        </p:nvSpPr>
        <p:spPr>
          <a:xfrm>
            <a:off x="6441412" y="1502218"/>
            <a:ext cx="2864310" cy="1077218"/>
          </a:xfrm>
          <a:prstGeom prst="rect">
            <a:avLst/>
          </a:prstGeom>
          <a:noFill/>
        </p:spPr>
        <p:txBody>
          <a:bodyPr wrap="none" rtlCol="0">
            <a:spAutoFit/>
          </a:bodyPr>
          <a:lstStyle/>
          <a:p>
            <a:r>
              <a:rPr lang="en-GB" sz="3200" dirty="0">
                <a:solidFill>
                  <a:srgbClr val="AC75D5"/>
                </a:solidFill>
              </a:rPr>
              <a:t>Galaxy Clusters/</a:t>
            </a:r>
          </a:p>
          <a:p>
            <a:pPr algn="ctr"/>
            <a:r>
              <a:rPr lang="en-GB" sz="3200" dirty="0">
                <a:solidFill>
                  <a:srgbClr val="AC75D5"/>
                </a:solidFill>
              </a:rPr>
              <a:t>Superclusters</a:t>
            </a:r>
            <a:endParaRPr lang="en-CA" sz="3200" dirty="0">
              <a:solidFill>
                <a:srgbClr val="AC75D5"/>
              </a:solidFill>
            </a:endParaRPr>
          </a:p>
        </p:txBody>
      </p:sp>
      <p:sp>
        <p:nvSpPr>
          <p:cNvPr id="15" name="TextBox 14">
            <a:extLst>
              <a:ext uri="{FF2B5EF4-FFF2-40B4-BE49-F238E27FC236}">
                <a16:creationId xmlns:a16="http://schemas.microsoft.com/office/drawing/2014/main" id="{F01BEDA1-92BB-4FEE-86AB-7EB4E2106429}"/>
              </a:ext>
            </a:extLst>
          </p:cNvPr>
          <p:cNvSpPr txBox="1"/>
          <p:nvPr/>
        </p:nvSpPr>
        <p:spPr>
          <a:xfrm>
            <a:off x="9930799" y="1943015"/>
            <a:ext cx="1832473" cy="1077218"/>
          </a:xfrm>
          <a:prstGeom prst="rect">
            <a:avLst/>
          </a:prstGeom>
          <a:noFill/>
        </p:spPr>
        <p:txBody>
          <a:bodyPr wrap="square" rtlCol="0">
            <a:spAutoFit/>
          </a:bodyPr>
          <a:lstStyle/>
          <a:p>
            <a:pPr algn="ctr"/>
            <a:r>
              <a:rPr lang="en-GB" sz="3200" dirty="0">
                <a:solidFill>
                  <a:srgbClr val="FF5DC5"/>
                </a:solidFill>
              </a:rPr>
              <a:t>Galaxy Filaments</a:t>
            </a:r>
            <a:endParaRPr lang="en-CA" sz="3200" dirty="0">
              <a:solidFill>
                <a:srgbClr val="FF5DC5"/>
              </a:solidFill>
            </a:endParaRPr>
          </a:p>
        </p:txBody>
      </p:sp>
      <p:sp>
        <p:nvSpPr>
          <p:cNvPr id="5" name="Arrow: Right 4">
            <a:extLst>
              <a:ext uri="{FF2B5EF4-FFF2-40B4-BE49-F238E27FC236}">
                <a16:creationId xmlns:a16="http://schemas.microsoft.com/office/drawing/2014/main" id="{2E62DFE0-E81C-4CA4-AA04-6C829DDD948F}"/>
              </a:ext>
            </a:extLst>
          </p:cNvPr>
          <p:cNvSpPr/>
          <p:nvPr/>
        </p:nvSpPr>
        <p:spPr>
          <a:xfrm rot="1437906">
            <a:off x="262620" y="4429323"/>
            <a:ext cx="5455154" cy="1187043"/>
          </a:xfrm>
          <a:prstGeom prst="right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solidFill>
                  <a:schemeClr val="tx1"/>
                </a:solidFill>
              </a:rPr>
              <a:t>Zoom Out</a:t>
            </a:r>
            <a:endParaRPr lang="en-CA" sz="4000" dirty="0">
              <a:solidFill>
                <a:schemeClr val="tx1"/>
              </a:solidFill>
            </a:endParaRPr>
          </a:p>
        </p:txBody>
      </p:sp>
    </p:spTree>
    <p:custDataLst>
      <p:tags r:id="rId1"/>
    </p:custDataLst>
    <p:extLst>
      <p:ext uri="{BB962C8B-B14F-4D97-AF65-F5344CB8AC3E}">
        <p14:creationId xmlns:p14="http://schemas.microsoft.com/office/powerpoint/2010/main" val="4140481006"/>
      </p:ext>
    </p:extLst>
  </p:cSld>
  <p:clrMapOvr>
    <a:masterClrMapping/>
  </p:clrMapOvr>
  <mc:AlternateContent xmlns:mc="http://schemas.openxmlformats.org/markup-compatibility/2006" xmlns:p14="http://schemas.microsoft.com/office/powerpoint/2010/main">
    <mc:Choice Requires="p14">
      <p:transition spd="med" p14:dur="700" advTm="3261">
        <p:fade/>
      </p:transition>
    </mc:Choice>
    <mc:Fallback xmlns="">
      <p:transition spd="med" advTm="32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925657-C003-4217-BF42-7F4E3365E40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 name="Group 3">
            <a:extLst>
              <a:ext uri="{FF2B5EF4-FFF2-40B4-BE49-F238E27FC236}">
                <a16:creationId xmlns:a16="http://schemas.microsoft.com/office/drawing/2014/main" id="{D7FDB1D1-13A4-48A5-AAD4-B886044E9AE3}"/>
              </a:ext>
            </a:extLst>
          </p:cNvPr>
          <p:cNvGrpSpPr/>
          <p:nvPr/>
        </p:nvGrpSpPr>
        <p:grpSpPr>
          <a:xfrm>
            <a:off x="-2749733" y="-4103329"/>
            <a:ext cx="13671488" cy="17150792"/>
            <a:chOff x="1200053" y="-2890259"/>
            <a:chExt cx="10552271" cy="13237755"/>
          </a:xfrm>
        </p:grpSpPr>
        <p:pic>
          <p:nvPicPr>
            <p:cNvPr id="4102" name="Picture 6">
              <a:extLst>
                <a:ext uri="{FF2B5EF4-FFF2-40B4-BE49-F238E27FC236}">
                  <a16:creationId xmlns:a16="http://schemas.microsoft.com/office/drawing/2014/main" id="{9B2172C0-7F0B-4AE0-8D47-126D50C64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10" t="16158" r="39441"/>
            <a:stretch/>
          </p:blipFill>
          <p:spPr bwMode="auto">
            <a:xfrm>
              <a:off x="1200053" y="-2890259"/>
              <a:ext cx="9791894" cy="13237755"/>
            </a:xfrm>
            <a:prstGeom prst="rect">
              <a:avLst/>
            </a:prstGeom>
            <a:noFill/>
            <a:scene3d>
              <a:camera prst="orthographicFront">
                <a:rot lat="18946969" lon="3238034" rev="21062410"/>
              </a:camera>
              <a:lightRig rig="threePt" dir="t"/>
            </a:scene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F921179-8F35-4A96-B8D4-CB6403148339}"/>
                </a:ext>
              </a:extLst>
            </p:cNvPr>
            <p:cNvSpPr/>
            <p:nvPr/>
          </p:nvSpPr>
          <p:spPr>
            <a:xfrm>
              <a:off x="7966905" y="-781278"/>
              <a:ext cx="378541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a:extLst>
                <a:ext uri="{FF2B5EF4-FFF2-40B4-BE49-F238E27FC236}">
                  <a16:creationId xmlns:a16="http://schemas.microsoft.com/office/drawing/2014/main" id="{F0A699BA-F57B-4A02-8B93-3A2794C00949}"/>
                </a:ext>
              </a:extLst>
            </p:cNvPr>
            <p:cNvSpPr/>
            <p:nvPr/>
          </p:nvSpPr>
          <p:spPr>
            <a:xfrm rot="16200000">
              <a:off x="5685107" y="-3163925"/>
              <a:ext cx="1485462"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5FDBB97B-88CA-4FF0-9BD4-8154D7D13CEA}"/>
                </a:ext>
              </a:extLst>
            </p:cNvPr>
            <p:cNvSpPr/>
            <p:nvPr/>
          </p:nvSpPr>
          <p:spPr>
            <a:xfrm rot="16200000">
              <a:off x="5235464" y="2126014"/>
              <a:ext cx="172106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03C35ECB-0E81-4028-BB88-20A40C072D43}"/>
                </a:ext>
              </a:extLst>
            </p:cNvPr>
            <p:cNvSpPr/>
            <p:nvPr/>
          </p:nvSpPr>
          <p:spPr>
            <a:xfrm rot="10800000">
              <a:off x="2629764" y="-884903"/>
              <a:ext cx="166364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 name="TextBox 14">
            <a:extLst>
              <a:ext uri="{FF2B5EF4-FFF2-40B4-BE49-F238E27FC236}">
                <a16:creationId xmlns:a16="http://schemas.microsoft.com/office/drawing/2014/main" id="{F01BEDA1-92BB-4FEE-86AB-7EB4E2106429}"/>
              </a:ext>
            </a:extLst>
          </p:cNvPr>
          <p:cNvSpPr txBox="1"/>
          <p:nvPr/>
        </p:nvSpPr>
        <p:spPr>
          <a:xfrm>
            <a:off x="0" y="112274"/>
            <a:ext cx="6018557" cy="1015663"/>
          </a:xfrm>
          <a:prstGeom prst="rect">
            <a:avLst/>
          </a:prstGeom>
          <a:noFill/>
        </p:spPr>
        <p:txBody>
          <a:bodyPr wrap="square" rtlCol="0">
            <a:spAutoFit/>
          </a:bodyPr>
          <a:lstStyle/>
          <a:p>
            <a:pPr algn="ctr"/>
            <a:r>
              <a:rPr lang="en-GB" sz="6000" dirty="0">
                <a:solidFill>
                  <a:schemeClr val="bg1"/>
                </a:solidFill>
              </a:rPr>
              <a:t>Galaxy Filaments</a:t>
            </a:r>
            <a:endParaRPr lang="en-CA" sz="6000" dirty="0">
              <a:solidFill>
                <a:schemeClr val="bg1"/>
              </a:solidFill>
            </a:endParaRPr>
          </a:p>
        </p:txBody>
      </p:sp>
      <p:sp>
        <p:nvSpPr>
          <p:cNvPr id="6" name="Rectangle 5">
            <a:extLst>
              <a:ext uri="{FF2B5EF4-FFF2-40B4-BE49-F238E27FC236}">
                <a16:creationId xmlns:a16="http://schemas.microsoft.com/office/drawing/2014/main" id="{C26AAF76-07CF-46BF-8D05-AC83462353B2}"/>
              </a:ext>
            </a:extLst>
          </p:cNvPr>
          <p:cNvSpPr/>
          <p:nvPr/>
        </p:nvSpPr>
        <p:spPr>
          <a:xfrm>
            <a:off x="1428457" y="1662863"/>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942EC236-C60D-4965-88CF-E5F02C3132D8}"/>
              </a:ext>
            </a:extLst>
          </p:cNvPr>
          <p:cNvSpPr/>
          <p:nvPr/>
        </p:nvSpPr>
        <p:spPr>
          <a:xfrm>
            <a:off x="2943268" y="1696632"/>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A59AF622-4E38-45A9-AC5D-62A8C5C46B5A}"/>
              </a:ext>
            </a:extLst>
          </p:cNvPr>
          <p:cNvSpPr/>
          <p:nvPr/>
        </p:nvSpPr>
        <p:spPr>
          <a:xfrm>
            <a:off x="4473557" y="170601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39B4DC6C-0AA6-45FF-87C5-7210F6AF82E6}"/>
              </a:ext>
            </a:extLst>
          </p:cNvPr>
          <p:cNvSpPr/>
          <p:nvPr/>
        </p:nvSpPr>
        <p:spPr>
          <a:xfrm>
            <a:off x="1428457" y="320808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636B638-3F75-48B1-BB0A-4923ACFA69FB}"/>
              </a:ext>
            </a:extLst>
          </p:cNvPr>
          <p:cNvSpPr/>
          <p:nvPr/>
        </p:nvSpPr>
        <p:spPr>
          <a:xfrm>
            <a:off x="2943268" y="3241858"/>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290E9BD0-918A-44AB-882A-57B17C46CD50}"/>
              </a:ext>
            </a:extLst>
          </p:cNvPr>
          <p:cNvSpPr/>
          <p:nvPr/>
        </p:nvSpPr>
        <p:spPr>
          <a:xfrm>
            <a:off x="4473557" y="3251245"/>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53642B30-77EB-4BA3-98AF-FF3E47F2DCB7}"/>
              </a:ext>
            </a:extLst>
          </p:cNvPr>
          <p:cNvSpPr/>
          <p:nvPr/>
        </p:nvSpPr>
        <p:spPr>
          <a:xfrm>
            <a:off x="1428457" y="4754243"/>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EF30FA-6339-4006-92F1-EA639833E294}"/>
              </a:ext>
            </a:extLst>
          </p:cNvPr>
          <p:cNvSpPr/>
          <p:nvPr/>
        </p:nvSpPr>
        <p:spPr>
          <a:xfrm>
            <a:off x="2943268" y="4788012"/>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5C4E1489-5F1A-4D31-A8B6-3431CDADD1A4}"/>
              </a:ext>
            </a:extLst>
          </p:cNvPr>
          <p:cNvSpPr/>
          <p:nvPr/>
        </p:nvSpPr>
        <p:spPr>
          <a:xfrm>
            <a:off x="4473557" y="479739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DDF98A-6484-491F-AA81-E1B602E0B3A5}"/>
                  </a:ext>
                </a:extLst>
              </p:cNvPr>
              <p:cNvSpPr txBox="1"/>
              <p:nvPr/>
            </p:nvSpPr>
            <p:spPr>
              <a:xfrm>
                <a:off x="6458018" y="1225689"/>
                <a:ext cx="5733981" cy="4154984"/>
              </a:xfrm>
              <a:prstGeom prst="rect">
                <a:avLst/>
              </a:prstGeom>
              <a:noFill/>
            </p:spPr>
            <p:txBody>
              <a:bodyPr wrap="square" rtlCol="0">
                <a:spAutoFit/>
              </a:bodyPr>
              <a:lstStyle/>
              <a:p>
                <a:r>
                  <a:rPr lang="en-GB" sz="6000" dirty="0">
                    <a:solidFill>
                      <a:srgbClr val="FF0000"/>
                    </a:solidFill>
                  </a:rPr>
                  <a:t>Boxes</a:t>
                </a:r>
                <a:br>
                  <a:rPr lang="en-GB" sz="6000" dirty="0">
                    <a:solidFill>
                      <a:srgbClr val="FF0000"/>
                    </a:solidFill>
                  </a:rPr>
                </a:br>
                <a14:m>
                  <m:oMath xmlns:m="http://schemas.openxmlformats.org/officeDocument/2006/math">
                    <m:r>
                      <a:rPr lang="en-GB" sz="6000" b="0" i="1" smtClean="0">
                        <a:solidFill>
                          <a:schemeClr val="bg1"/>
                        </a:solidFill>
                        <a:latin typeface="Cambria Math" panose="02040503050406030204" pitchFamily="18" charset="0"/>
                      </a:rPr>
                      <m:t>~</m:t>
                    </m:r>
                  </m:oMath>
                </a14:m>
                <a:r>
                  <a:rPr lang="en-CA" sz="6000" dirty="0">
                    <a:solidFill>
                      <a:schemeClr val="bg1"/>
                    </a:solidFill>
                  </a:rPr>
                  <a:t>100 million </a:t>
                </a:r>
                <a:r>
                  <a:rPr lang="en-CA" sz="6000" dirty="0" err="1">
                    <a:solidFill>
                      <a:schemeClr val="bg1"/>
                    </a:solidFill>
                  </a:rPr>
                  <a:t>ly</a:t>
                </a:r>
                <a:endParaRPr lang="en-CA" sz="6000" dirty="0">
                  <a:solidFill>
                    <a:schemeClr val="bg1"/>
                  </a:solidFill>
                </a:endParaRPr>
              </a:p>
              <a:p>
                <a:endParaRPr lang="en-CA" sz="2800" dirty="0">
                  <a:solidFill>
                    <a:schemeClr val="bg1"/>
                  </a:solidFill>
                </a:endParaRPr>
              </a:p>
              <a:p>
                <a14:m>
                  <m:oMath xmlns:m="http://schemas.openxmlformats.org/officeDocument/2006/math">
                    <m:r>
                      <a:rPr lang="en-GB" sz="5400" b="0" i="1" smtClean="0">
                        <a:solidFill>
                          <a:schemeClr val="bg1"/>
                        </a:solidFill>
                        <a:latin typeface="Cambria Math" panose="02040503050406030204" pitchFamily="18" charset="0"/>
                      </a:rPr>
                      <m:t>→</m:t>
                    </m:r>
                  </m:oMath>
                </a14:m>
                <a:r>
                  <a:rPr lang="en-CA" sz="5400" dirty="0">
                    <a:solidFill>
                      <a:schemeClr val="bg1"/>
                    </a:solidFill>
                  </a:rPr>
                  <a:t> </a:t>
                </a:r>
                <a:r>
                  <a:rPr lang="en-GB" sz="5400" dirty="0">
                    <a:solidFill>
                      <a:schemeClr val="bg1"/>
                    </a:solidFill>
                  </a:rPr>
                  <a:t>average velocity of masses is </a:t>
                </a:r>
                <a:r>
                  <a:rPr lang="en-GB" sz="5400" u="sng" dirty="0">
                    <a:solidFill>
                      <a:schemeClr val="bg1"/>
                    </a:solidFill>
                  </a:rPr>
                  <a:t>zero</a:t>
                </a:r>
                <a:endParaRPr lang="en-CA" sz="5400" u="sng" dirty="0">
                  <a:solidFill>
                    <a:schemeClr val="bg1"/>
                  </a:solidFill>
                </a:endParaRPr>
              </a:p>
            </p:txBody>
          </p:sp>
        </mc:Choice>
        <mc:Fallback xmlns="">
          <p:sp>
            <p:nvSpPr>
              <p:cNvPr id="28" name="TextBox 27">
                <a:extLst>
                  <a:ext uri="{FF2B5EF4-FFF2-40B4-BE49-F238E27FC236}">
                    <a16:creationId xmlns:a16="http://schemas.microsoft.com/office/drawing/2014/main" id="{1FDDF98A-6484-491F-AA81-E1B602E0B3A5}"/>
                  </a:ext>
                </a:extLst>
              </p:cNvPr>
              <p:cNvSpPr txBox="1">
                <a:spLocks noRot="1" noChangeAspect="1" noMove="1" noResize="1" noEditPoints="1" noAdjustHandles="1" noChangeArrowheads="1" noChangeShapeType="1" noTextEdit="1"/>
              </p:cNvSpPr>
              <p:nvPr/>
            </p:nvSpPr>
            <p:spPr>
              <a:xfrm>
                <a:off x="6458018" y="1225689"/>
                <a:ext cx="5733981" cy="4154984"/>
              </a:xfrm>
              <a:prstGeom prst="rect">
                <a:avLst/>
              </a:prstGeom>
              <a:blipFill>
                <a:blip r:embed="rId4"/>
                <a:stretch>
                  <a:fillRect l="-6376" t="-4399" r="-2444" b="-4985"/>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301838534"/>
      </p:ext>
    </p:extLst>
  </p:cSld>
  <p:clrMapOvr>
    <a:masterClrMapping/>
  </p:clrMapOvr>
  <mc:AlternateContent xmlns:mc="http://schemas.openxmlformats.org/markup-compatibility/2006" xmlns:p14="http://schemas.microsoft.com/office/powerpoint/2010/main">
    <mc:Choice Requires="p14">
      <p:transition spd="med" p14:dur="700" advTm="9451">
        <p:fade/>
      </p:transition>
    </mc:Choice>
    <mc:Fallback xmlns="">
      <p:transition spd="med" advTm="94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2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childTnLst>
                          </p:cTn>
                        </p:par>
                        <p:par>
                          <p:cTn id="28" fill="hold">
                            <p:stCondLst>
                              <p:cond delay="125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50"/>
                                        <p:tgtEl>
                                          <p:spTgt spid="24"/>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childTnLst>
                                </p:cTn>
                              </p:par>
                            </p:childTnLst>
                          </p:cTn>
                        </p:par>
                        <p:par>
                          <p:cTn id="36" fill="hold">
                            <p:stCondLst>
                              <p:cond delay="175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250"/>
                                        <p:tgtEl>
                                          <p:spTgt spid="26"/>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2" grpId="0" animBg="1"/>
      <p:bldP spid="23" grpId="0" animBg="1"/>
      <p:bldP spid="24" grpId="0" animBg="1"/>
      <p:bldP spid="25" grpId="0" animBg="1"/>
      <p:bldP spid="26"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925657-C003-4217-BF42-7F4E3365E40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 name="Group 3">
            <a:extLst>
              <a:ext uri="{FF2B5EF4-FFF2-40B4-BE49-F238E27FC236}">
                <a16:creationId xmlns:a16="http://schemas.microsoft.com/office/drawing/2014/main" id="{D7FDB1D1-13A4-48A5-AAD4-B886044E9AE3}"/>
              </a:ext>
            </a:extLst>
          </p:cNvPr>
          <p:cNvGrpSpPr/>
          <p:nvPr/>
        </p:nvGrpSpPr>
        <p:grpSpPr>
          <a:xfrm>
            <a:off x="-2749733" y="-4103329"/>
            <a:ext cx="13671488" cy="17150792"/>
            <a:chOff x="1200053" y="-2890259"/>
            <a:chExt cx="10552271" cy="13237755"/>
          </a:xfrm>
        </p:grpSpPr>
        <p:pic>
          <p:nvPicPr>
            <p:cNvPr id="4102" name="Picture 6">
              <a:extLst>
                <a:ext uri="{FF2B5EF4-FFF2-40B4-BE49-F238E27FC236}">
                  <a16:creationId xmlns:a16="http://schemas.microsoft.com/office/drawing/2014/main" id="{9B2172C0-7F0B-4AE0-8D47-126D50C64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10" t="16158" r="39441"/>
            <a:stretch/>
          </p:blipFill>
          <p:spPr bwMode="auto">
            <a:xfrm>
              <a:off x="1200053" y="-2890259"/>
              <a:ext cx="9791894" cy="13237755"/>
            </a:xfrm>
            <a:prstGeom prst="rect">
              <a:avLst/>
            </a:prstGeom>
            <a:noFill/>
            <a:scene3d>
              <a:camera prst="orthographicFront">
                <a:rot lat="18946969" lon="3238034" rev="21062410"/>
              </a:camera>
              <a:lightRig rig="threePt" dir="t"/>
            </a:scene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F921179-8F35-4A96-B8D4-CB6403148339}"/>
                </a:ext>
              </a:extLst>
            </p:cNvPr>
            <p:cNvSpPr/>
            <p:nvPr/>
          </p:nvSpPr>
          <p:spPr>
            <a:xfrm>
              <a:off x="7966905" y="-781278"/>
              <a:ext cx="378541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a:extLst>
                <a:ext uri="{FF2B5EF4-FFF2-40B4-BE49-F238E27FC236}">
                  <a16:creationId xmlns:a16="http://schemas.microsoft.com/office/drawing/2014/main" id="{F0A699BA-F57B-4A02-8B93-3A2794C00949}"/>
                </a:ext>
              </a:extLst>
            </p:cNvPr>
            <p:cNvSpPr/>
            <p:nvPr/>
          </p:nvSpPr>
          <p:spPr>
            <a:xfrm rot="16200000">
              <a:off x="5685107" y="-3163925"/>
              <a:ext cx="1485462"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a:extLst>
                <a:ext uri="{FF2B5EF4-FFF2-40B4-BE49-F238E27FC236}">
                  <a16:creationId xmlns:a16="http://schemas.microsoft.com/office/drawing/2014/main" id="{5FDBB97B-88CA-4FF0-9BD4-8154D7D13CEA}"/>
                </a:ext>
              </a:extLst>
            </p:cNvPr>
            <p:cNvSpPr/>
            <p:nvPr/>
          </p:nvSpPr>
          <p:spPr>
            <a:xfrm rot="16200000">
              <a:off x="5235464" y="2126014"/>
              <a:ext cx="172106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03C35ECB-0E81-4028-BB88-20A40C072D43}"/>
                </a:ext>
              </a:extLst>
            </p:cNvPr>
            <p:cNvSpPr/>
            <p:nvPr/>
          </p:nvSpPr>
          <p:spPr>
            <a:xfrm rot="10800000">
              <a:off x="2629764" y="-884903"/>
              <a:ext cx="1663649" cy="7742903"/>
            </a:xfrm>
            <a:prstGeom prst="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5" name="TextBox 14">
            <a:extLst>
              <a:ext uri="{FF2B5EF4-FFF2-40B4-BE49-F238E27FC236}">
                <a16:creationId xmlns:a16="http://schemas.microsoft.com/office/drawing/2014/main" id="{F01BEDA1-92BB-4FEE-86AB-7EB4E2106429}"/>
              </a:ext>
            </a:extLst>
          </p:cNvPr>
          <p:cNvSpPr txBox="1"/>
          <p:nvPr/>
        </p:nvSpPr>
        <p:spPr>
          <a:xfrm>
            <a:off x="0" y="112274"/>
            <a:ext cx="6018557" cy="1015663"/>
          </a:xfrm>
          <a:prstGeom prst="rect">
            <a:avLst/>
          </a:prstGeom>
          <a:noFill/>
        </p:spPr>
        <p:txBody>
          <a:bodyPr wrap="square" rtlCol="0">
            <a:spAutoFit/>
          </a:bodyPr>
          <a:lstStyle/>
          <a:p>
            <a:pPr algn="ctr"/>
            <a:r>
              <a:rPr lang="en-GB" sz="6000" dirty="0">
                <a:solidFill>
                  <a:schemeClr val="bg1"/>
                </a:solidFill>
              </a:rPr>
              <a:t>Galaxy Filaments</a:t>
            </a:r>
            <a:endParaRPr lang="en-CA" sz="6000" dirty="0">
              <a:solidFill>
                <a:schemeClr val="bg1"/>
              </a:solidFill>
            </a:endParaRPr>
          </a:p>
        </p:txBody>
      </p:sp>
      <p:sp>
        <p:nvSpPr>
          <p:cNvPr id="3" name="Rectangle 2">
            <a:extLst>
              <a:ext uri="{FF2B5EF4-FFF2-40B4-BE49-F238E27FC236}">
                <a16:creationId xmlns:a16="http://schemas.microsoft.com/office/drawing/2014/main" id="{DE16597F-2FAC-9F50-7A81-7AC8EE9FA78A}"/>
              </a:ext>
            </a:extLst>
          </p:cNvPr>
          <p:cNvSpPr/>
          <p:nvPr/>
        </p:nvSpPr>
        <p:spPr>
          <a:xfrm>
            <a:off x="789819" y="1058103"/>
            <a:ext cx="5733981" cy="5729726"/>
          </a:xfrm>
          <a:prstGeom prst="rect">
            <a:avLst/>
          </a:prstGeom>
          <a:solidFill>
            <a:srgbClr val="FFFFFF">
              <a:alpha val="50196"/>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C26AAF76-07CF-46BF-8D05-AC83462353B2}"/>
              </a:ext>
            </a:extLst>
          </p:cNvPr>
          <p:cNvSpPr/>
          <p:nvPr/>
        </p:nvSpPr>
        <p:spPr>
          <a:xfrm>
            <a:off x="1428457" y="1662863"/>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942EC236-C60D-4965-88CF-E5F02C3132D8}"/>
              </a:ext>
            </a:extLst>
          </p:cNvPr>
          <p:cNvSpPr/>
          <p:nvPr/>
        </p:nvSpPr>
        <p:spPr>
          <a:xfrm>
            <a:off x="2943268" y="1696632"/>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A59AF622-4E38-45A9-AC5D-62A8C5C46B5A}"/>
              </a:ext>
            </a:extLst>
          </p:cNvPr>
          <p:cNvSpPr/>
          <p:nvPr/>
        </p:nvSpPr>
        <p:spPr>
          <a:xfrm>
            <a:off x="4473557" y="170601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39B4DC6C-0AA6-45FF-87C5-7210F6AF82E6}"/>
              </a:ext>
            </a:extLst>
          </p:cNvPr>
          <p:cNvSpPr/>
          <p:nvPr/>
        </p:nvSpPr>
        <p:spPr>
          <a:xfrm>
            <a:off x="1428457" y="320808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636B638-3F75-48B1-BB0A-4923ACFA69FB}"/>
              </a:ext>
            </a:extLst>
          </p:cNvPr>
          <p:cNvSpPr/>
          <p:nvPr/>
        </p:nvSpPr>
        <p:spPr>
          <a:xfrm>
            <a:off x="2943268" y="3241858"/>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290E9BD0-918A-44AB-882A-57B17C46CD50}"/>
              </a:ext>
            </a:extLst>
          </p:cNvPr>
          <p:cNvSpPr/>
          <p:nvPr/>
        </p:nvSpPr>
        <p:spPr>
          <a:xfrm>
            <a:off x="4473557" y="3251245"/>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53642B30-77EB-4BA3-98AF-FF3E47F2DCB7}"/>
              </a:ext>
            </a:extLst>
          </p:cNvPr>
          <p:cNvSpPr/>
          <p:nvPr/>
        </p:nvSpPr>
        <p:spPr>
          <a:xfrm>
            <a:off x="1428457" y="4754243"/>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EF30FA-6339-4006-92F1-EA639833E294}"/>
              </a:ext>
            </a:extLst>
          </p:cNvPr>
          <p:cNvSpPr/>
          <p:nvPr/>
        </p:nvSpPr>
        <p:spPr>
          <a:xfrm>
            <a:off x="2943268" y="4788012"/>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5C4E1489-5F1A-4D31-A8B6-3431CDADD1A4}"/>
              </a:ext>
            </a:extLst>
          </p:cNvPr>
          <p:cNvSpPr/>
          <p:nvPr/>
        </p:nvSpPr>
        <p:spPr>
          <a:xfrm>
            <a:off x="4473557" y="4797399"/>
            <a:ext cx="1474838" cy="1474838"/>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FDDF98A-6484-491F-AA81-E1B602E0B3A5}"/>
                  </a:ext>
                </a:extLst>
              </p:cNvPr>
              <p:cNvSpPr txBox="1"/>
              <p:nvPr/>
            </p:nvSpPr>
            <p:spPr>
              <a:xfrm>
                <a:off x="6458018" y="1225689"/>
                <a:ext cx="5733981" cy="4154984"/>
              </a:xfrm>
              <a:prstGeom prst="rect">
                <a:avLst/>
              </a:prstGeom>
              <a:noFill/>
            </p:spPr>
            <p:txBody>
              <a:bodyPr wrap="square" rtlCol="0">
                <a:spAutoFit/>
              </a:bodyPr>
              <a:lstStyle/>
              <a:p>
                <a:r>
                  <a:rPr lang="en-GB" sz="6000" dirty="0">
                    <a:solidFill>
                      <a:srgbClr val="FF0000"/>
                    </a:solidFill>
                  </a:rPr>
                  <a:t>Boxes</a:t>
                </a:r>
                <a:br>
                  <a:rPr lang="en-GB" sz="6000" dirty="0">
                    <a:solidFill>
                      <a:srgbClr val="FF0000"/>
                    </a:solidFill>
                  </a:rPr>
                </a:br>
                <a14:m>
                  <m:oMath xmlns:m="http://schemas.openxmlformats.org/officeDocument/2006/math">
                    <m:r>
                      <a:rPr lang="en-GB" sz="6000" b="0" i="1" smtClean="0">
                        <a:solidFill>
                          <a:schemeClr val="bg1"/>
                        </a:solidFill>
                        <a:latin typeface="Cambria Math" panose="02040503050406030204" pitchFamily="18" charset="0"/>
                      </a:rPr>
                      <m:t>~</m:t>
                    </m:r>
                  </m:oMath>
                </a14:m>
                <a:r>
                  <a:rPr lang="en-CA" sz="6000" dirty="0">
                    <a:solidFill>
                      <a:schemeClr val="bg1"/>
                    </a:solidFill>
                  </a:rPr>
                  <a:t>100 million </a:t>
                </a:r>
                <a:r>
                  <a:rPr lang="en-CA" sz="6000" dirty="0" err="1">
                    <a:solidFill>
                      <a:schemeClr val="bg1"/>
                    </a:solidFill>
                  </a:rPr>
                  <a:t>ly</a:t>
                </a:r>
                <a:endParaRPr lang="en-CA" sz="6000" dirty="0">
                  <a:solidFill>
                    <a:schemeClr val="bg1"/>
                  </a:solidFill>
                </a:endParaRPr>
              </a:p>
              <a:p>
                <a:endParaRPr lang="en-CA" sz="2800" dirty="0">
                  <a:solidFill>
                    <a:schemeClr val="bg1"/>
                  </a:solidFill>
                </a:endParaRPr>
              </a:p>
              <a:p>
                <a14:m>
                  <m:oMath xmlns:m="http://schemas.openxmlformats.org/officeDocument/2006/math">
                    <m:r>
                      <a:rPr lang="en-GB" sz="5400" b="0" i="1" smtClean="0">
                        <a:solidFill>
                          <a:schemeClr val="bg1"/>
                        </a:solidFill>
                        <a:latin typeface="Cambria Math" panose="02040503050406030204" pitchFamily="18" charset="0"/>
                      </a:rPr>
                      <m:t>→</m:t>
                    </m:r>
                  </m:oMath>
                </a14:m>
                <a:r>
                  <a:rPr lang="en-CA" sz="5400" dirty="0">
                    <a:solidFill>
                      <a:schemeClr val="bg1"/>
                    </a:solidFill>
                  </a:rPr>
                  <a:t> </a:t>
                </a:r>
                <a:r>
                  <a:rPr lang="en-GB" sz="5400" dirty="0">
                    <a:solidFill>
                      <a:schemeClr val="bg1"/>
                    </a:solidFill>
                  </a:rPr>
                  <a:t>average velocity of masses is </a:t>
                </a:r>
                <a:r>
                  <a:rPr lang="en-GB" sz="5400" u="sng" dirty="0">
                    <a:solidFill>
                      <a:schemeClr val="bg1"/>
                    </a:solidFill>
                  </a:rPr>
                  <a:t>zero</a:t>
                </a:r>
                <a:endParaRPr lang="en-CA" sz="5400" u="sng" dirty="0">
                  <a:solidFill>
                    <a:schemeClr val="bg1"/>
                  </a:solidFill>
                </a:endParaRPr>
              </a:p>
            </p:txBody>
          </p:sp>
        </mc:Choice>
        <mc:Fallback xmlns="">
          <p:sp>
            <p:nvSpPr>
              <p:cNvPr id="28" name="TextBox 27">
                <a:extLst>
                  <a:ext uri="{FF2B5EF4-FFF2-40B4-BE49-F238E27FC236}">
                    <a16:creationId xmlns:a16="http://schemas.microsoft.com/office/drawing/2014/main" id="{1FDDF98A-6484-491F-AA81-E1B602E0B3A5}"/>
                  </a:ext>
                </a:extLst>
              </p:cNvPr>
              <p:cNvSpPr txBox="1">
                <a:spLocks noRot="1" noChangeAspect="1" noMove="1" noResize="1" noEditPoints="1" noAdjustHandles="1" noChangeArrowheads="1" noChangeShapeType="1" noTextEdit="1"/>
              </p:cNvSpPr>
              <p:nvPr/>
            </p:nvSpPr>
            <p:spPr>
              <a:xfrm>
                <a:off x="6458018" y="1225689"/>
                <a:ext cx="5733981" cy="4154984"/>
              </a:xfrm>
              <a:prstGeom prst="rect">
                <a:avLst/>
              </a:prstGeom>
              <a:blipFill>
                <a:blip r:embed="rId4"/>
                <a:stretch>
                  <a:fillRect l="-6376" t="-4399" r="-2444" b="-4985"/>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9AC2693-1165-2862-7656-CA59962015D2}"/>
              </a:ext>
            </a:extLst>
          </p:cNvPr>
          <p:cNvGrpSpPr/>
          <p:nvPr/>
        </p:nvGrpSpPr>
        <p:grpSpPr>
          <a:xfrm>
            <a:off x="1452919" y="1914028"/>
            <a:ext cx="1399507" cy="1058820"/>
            <a:chOff x="6234141" y="3573362"/>
            <a:chExt cx="4215747" cy="3189493"/>
          </a:xfrm>
        </p:grpSpPr>
        <p:grpSp>
          <p:nvGrpSpPr>
            <p:cNvPr id="66" name="Group 65">
              <a:extLst>
                <a:ext uri="{FF2B5EF4-FFF2-40B4-BE49-F238E27FC236}">
                  <a16:creationId xmlns:a16="http://schemas.microsoft.com/office/drawing/2014/main" id="{72E6CC9C-2419-8C8B-C317-88498E52B653}"/>
                </a:ext>
              </a:extLst>
            </p:cNvPr>
            <p:cNvGrpSpPr/>
            <p:nvPr/>
          </p:nvGrpSpPr>
          <p:grpSpPr>
            <a:xfrm>
              <a:off x="8723364" y="3573362"/>
              <a:ext cx="1545944" cy="1541207"/>
              <a:chOff x="3023480" y="3193559"/>
              <a:chExt cx="1545944" cy="1541207"/>
            </a:xfrm>
          </p:grpSpPr>
          <p:pic>
            <p:nvPicPr>
              <p:cNvPr id="67"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8FEBCCFF-3CA3-794F-4769-2B103F4C7C74}"/>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rot="626949">
                <a:off x="3203891" y="3193559"/>
                <a:ext cx="1365533" cy="136711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D04E26A1-60AF-2893-9D5A-69972AA46A56}"/>
                  </a:ext>
                </a:extLst>
              </p:cNvPr>
              <p:cNvGrpSpPr/>
              <p:nvPr/>
            </p:nvGrpSpPr>
            <p:grpSpPr>
              <a:xfrm>
                <a:off x="3023480" y="3762208"/>
                <a:ext cx="1080387" cy="972558"/>
                <a:chOff x="8843918" y="3874909"/>
                <a:chExt cx="1080387" cy="972558"/>
              </a:xfrm>
            </p:grpSpPr>
            <p:cxnSp>
              <p:nvCxnSpPr>
                <p:cNvPr id="69" name="Straight Connector 68">
                  <a:extLst>
                    <a:ext uri="{FF2B5EF4-FFF2-40B4-BE49-F238E27FC236}">
                      <a16:creationId xmlns:a16="http://schemas.microsoft.com/office/drawing/2014/main" id="{F8B5026A-F366-C652-4991-2B6BBCEAA375}"/>
                    </a:ext>
                  </a:extLst>
                </p:cNvPr>
                <p:cNvCxnSpPr>
                  <a:cxnSpLocks/>
                </p:cNvCxnSpPr>
                <p:nvPr/>
              </p:nvCxnSpPr>
              <p:spPr>
                <a:xfrm flipH="1">
                  <a:off x="8949789" y="4465848"/>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F906570-A282-6AB0-556B-0BFE086164A8}"/>
                    </a:ext>
                  </a:extLst>
                </p:cNvPr>
                <p:cNvCxnSpPr>
                  <a:cxnSpLocks/>
                </p:cNvCxnSpPr>
                <p:nvPr/>
              </p:nvCxnSpPr>
              <p:spPr>
                <a:xfrm flipH="1">
                  <a:off x="9791751" y="4595345"/>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A93DD8-715E-D8C2-5296-DB67202AE9C7}"/>
                    </a:ext>
                  </a:extLst>
                </p:cNvPr>
                <p:cNvCxnSpPr>
                  <a:cxnSpLocks/>
                </p:cNvCxnSpPr>
                <p:nvPr/>
              </p:nvCxnSpPr>
              <p:spPr>
                <a:xfrm flipH="1">
                  <a:off x="8946096" y="3874909"/>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FA4496-D54B-0C6A-4F72-7B6CAA8CDE7E}"/>
                    </a:ext>
                  </a:extLst>
                </p:cNvPr>
                <p:cNvCxnSpPr>
                  <a:cxnSpLocks/>
                </p:cNvCxnSpPr>
                <p:nvPr/>
              </p:nvCxnSpPr>
              <p:spPr>
                <a:xfrm flipH="1">
                  <a:off x="9315085" y="4593647"/>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33E460B-E71D-C5E0-8C0B-FCF33FF9E935}"/>
                    </a:ext>
                  </a:extLst>
                </p:cNvPr>
                <p:cNvCxnSpPr>
                  <a:cxnSpLocks/>
                </p:cNvCxnSpPr>
                <p:nvPr/>
              </p:nvCxnSpPr>
              <p:spPr>
                <a:xfrm flipH="1">
                  <a:off x="8843918" y="4199350"/>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4" name="Group 73">
              <a:extLst>
                <a:ext uri="{FF2B5EF4-FFF2-40B4-BE49-F238E27FC236}">
                  <a16:creationId xmlns:a16="http://schemas.microsoft.com/office/drawing/2014/main" id="{CA323837-3D16-6703-E093-01E308FAC95A}"/>
                </a:ext>
              </a:extLst>
            </p:cNvPr>
            <p:cNvGrpSpPr/>
            <p:nvPr/>
          </p:nvGrpSpPr>
          <p:grpSpPr>
            <a:xfrm>
              <a:off x="8854915" y="5304455"/>
              <a:ext cx="1594973" cy="1458400"/>
              <a:chOff x="1719775" y="5399600"/>
              <a:chExt cx="1594973" cy="1458400"/>
            </a:xfrm>
          </p:grpSpPr>
          <p:pic>
            <p:nvPicPr>
              <p:cNvPr id="75" name="Picture 6" descr="Mars, Red Planet, Planet, Space, Universe, Night Sky">
                <a:extLst>
                  <a:ext uri="{FF2B5EF4-FFF2-40B4-BE49-F238E27FC236}">
                    <a16:creationId xmlns:a16="http://schemas.microsoft.com/office/drawing/2014/main" id="{97051748-735E-9ACB-6C8C-DC6E68DFD22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39" b="97500" l="3194" r="97917">
                            <a14:foregroundMark x1="83056" y1="20833" x2="31029" y2="5760"/>
                            <a14:foregroundMark x1="22128" y1="10083" x2="8056" y2="71528"/>
                            <a14:foregroundMark x1="8056" y1="71528" x2="52222" y2="95417"/>
                            <a14:foregroundMark x1="52222" y1="95417" x2="90417" y2="63194"/>
                            <a14:foregroundMark x1="90417" y1="63194" x2="79167" y2="26944"/>
                            <a14:foregroundMark x1="37778" y1="6111" x2="90694" y2="35833"/>
                            <a14:foregroundMark x1="90694" y1="35833" x2="77500" y2="86667"/>
                            <a14:foregroundMark x1="77500" y1="86667" x2="26806" y2="88333"/>
                            <a14:foregroundMark x1="26806" y1="88333" x2="7778" y2="34028"/>
                            <a14:foregroundMark x1="7778" y1="34028" x2="20278" y2="17500"/>
                            <a14:foregroundMark x1="38611" y1="19444" x2="72639" y2="49583"/>
                            <a14:foregroundMark x1="55139" y1="24583" x2="29167" y2="54722"/>
                            <a14:foregroundMark x1="35417" y1="5278" x2="80694" y2="19722"/>
                            <a14:foregroundMark x1="80694" y1="19722" x2="93333" y2="60833"/>
                            <a14:foregroundMark x1="7500" y1="63194" x2="24306" y2="14306"/>
                            <a14:foregroundMark x1="24306" y1="14306" x2="60833" y2="5278"/>
                            <a14:foregroundMark x1="20972" y1="13750" x2="6389" y2="60556"/>
                            <a14:foregroundMark x1="6389" y1="60556" x2="51111" y2="94583"/>
                            <a14:foregroundMark x1="51111" y1="94583" x2="92639" y2="70556"/>
                            <a14:foregroundMark x1="92639" y1="70556" x2="75139" y2="23611"/>
                            <a14:foregroundMark x1="75139" y1="23611" x2="45556" y2="2639"/>
                            <a14:foregroundMark x1="12778" y1="18889" x2="5139" y2="64167"/>
                            <a14:foregroundMark x1="28472" y1="87778" x2="79444" y2="83056"/>
                            <a14:foregroundMark x1="79444" y1="83056" x2="79444" y2="83056"/>
                            <a14:foregroundMark x1="95694" y1="42917" x2="94028" y2="62500"/>
                            <a14:foregroundMark x1="97917" y1="45833" x2="97361" y2="59444"/>
                            <a14:foregroundMark x1="81528" y1="86389" x2="26111" y2="92500"/>
                            <a14:foregroundMark x1="33194" y1="94861" x2="65139" y2="94861"/>
                            <a14:foregroundMark x1="88472" y1="79583" x2="75278" y2="90139"/>
                            <a14:foregroundMark x1="3333" y1="42500" x2="5833" y2="62083"/>
                            <a14:foregroundMark x1="43889" y1="97500" x2="58056" y2="97500"/>
                            <a14:foregroundMark x1="86111" y1="80972" x2="75417" y2="89861"/>
                            <a14:foregroundMark x1="74583" y1="91250" x2="85417" y2="82778"/>
                            <a14:foregroundMark x1="87778" y1="80000" x2="74444" y2="90972"/>
                            <a14:foregroundMark x1="76944" y1="90694" x2="83611" y2="85278"/>
                            <a14:foregroundMark x1="83750" y1="85278" x2="83750" y2="85278"/>
                            <a14:foregroundMark x1="88056" y1="81250" x2="80000" y2="88194"/>
                            <a14:backgroundMark x1="25000" y1="2361" x2="22639" y2="6111"/>
                            <a14:backgroundMark x1="20278" y1="8472" x2="27361" y2="3333"/>
                            <a14:backgroundMark x1="18889" y1="8472" x2="27778" y2="3750"/>
                            <a14:backgroundMark x1="26389" y1="4583" x2="28333" y2="5000"/>
                            <a14:backgroundMark x1="20000" y1="6667" x2="21667" y2="8472"/>
                            <a14:backgroundMark x1="22083" y1="7778" x2="22083" y2="7778"/>
                            <a14:backgroundMark x1="22083" y1="7778" x2="22917" y2="8194"/>
                            <a14:backgroundMark x1="23472" y1="6944" x2="21250" y2="9444"/>
                            <a14:backgroundMark x1="27083" y1="4583" x2="29583" y2="4028"/>
                            <a14:backgroundMark x1="29861" y1="3611" x2="27778" y2="5694"/>
                          </a14:backgroundRemoval>
                        </a14:imgEffect>
                      </a14:imgLayer>
                    </a14:imgProps>
                  </a:ext>
                  <a:ext uri="{28A0092B-C50C-407E-A947-70E740481C1C}">
                    <a14:useLocalDpi xmlns:a14="http://schemas.microsoft.com/office/drawing/2010/main" val="0"/>
                  </a:ext>
                </a:extLst>
              </a:blip>
              <a:srcRect/>
              <a:stretch>
                <a:fillRect/>
              </a:stretch>
            </p:blipFill>
            <p:spPr bwMode="auto">
              <a:xfrm>
                <a:off x="2085835" y="5629087"/>
                <a:ext cx="1228913" cy="1228913"/>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7A0B56B9-E4FD-E4AC-DA69-58DF8F5164C9}"/>
                  </a:ext>
                </a:extLst>
              </p:cNvPr>
              <p:cNvGrpSpPr/>
              <p:nvPr/>
            </p:nvGrpSpPr>
            <p:grpSpPr>
              <a:xfrm rot="4983496">
                <a:off x="1665860" y="5453515"/>
                <a:ext cx="1080387" cy="972558"/>
                <a:chOff x="8843918" y="3874909"/>
                <a:chExt cx="1080387" cy="972558"/>
              </a:xfrm>
            </p:grpSpPr>
            <p:cxnSp>
              <p:nvCxnSpPr>
                <p:cNvPr id="77" name="Straight Connector 76">
                  <a:extLst>
                    <a:ext uri="{FF2B5EF4-FFF2-40B4-BE49-F238E27FC236}">
                      <a16:creationId xmlns:a16="http://schemas.microsoft.com/office/drawing/2014/main" id="{5CB54D6C-C397-E5E8-B3D7-B0249134620C}"/>
                    </a:ext>
                  </a:extLst>
                </p:cNvPr>
                <p:cNvCxnSpPr>
                  <a:cxnSpLocks/>
                </p:cNvCxnSpPr>
                <p:nvPr/>
              </p:nvCxnSpPr>
              <p:spPr>
                <a:xfrm flipH="1">
                  <a:off x="8949789" y="4465848"/>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AEBD87B-A6C0-FDF1-DE7F-69CF9A038B6D}"/>
                    </a:ext>
                  </a:extLst>
                </p:cNvPr>
                <p:cNvCxnSpPr>
                  <a:cxnSpLocks/>
                </p:cNvCxnSpPr>
                <p:nvPr/>
              </p:nvCxnSpPr>
              <p:spPr>
                <a:xfrm flipH="1">
                  <a:off x="9791751" y="4595345"/>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4D042DB-11C0-F94B-AE38-2F4629867029}"/>
                    </a:ext>
                  </a:extLst>
                </p:cNvPr>
                <p:cNvCxnSpPr>
                  <a:cxnSpLocks/>
                </p:cNvCxnSpPr>
                <p:nvPr/>
              </p:nvCxnSpPr>
              <p:spPr>
                <a:xfrm flipH="1">
                  <a:off x="8946096" y="3874909"/>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8007ECA-3211-0224-4F10-63E7D4F32E31}"/>
                    </a:ext>
                  </a:extLst>
                </p:cNvPr>
                <p:cNvCxnSpPr>
                  <a:cxnSpLocks/>
                </p:cNvCxnSpPr>
                <p:nvPr/>
              </p:nvCxnSpPr>
              <p:spPr>
                <a:xfrm flipH="1">
                  <a:off x="9315085" y="4593647"/>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36F6C5D-8B7A-A3D1-D357-5A9930ADF929}"/>
                    </a:ext>
                  </a:extLst>
                </p:cNvPr>
                <p:cNvCxnSpPr>
                  <a:cxnSpLocks/>
                </p:cNvCxnSpPr>
                <p:nvPr/>
              </p:nvCxnSpPr>
              <p:spPr>
                <a:xfrm flipH="1">
                  <a:off x="8843918" y="4199350"/>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23E73E1A-BD18-63BE-172D-FC769096556D}"/>
                </a:ext>
              </a:extLst>
            </p:cNvPr>
            <p:cNvGrpSpPr/>
            <p:nvPr/>
          </p:nvGrpSpPr>
          <p:grpSpPr>
            <a:xfrm>
              <a:off x="6234141" y="4457899"/>
              <a:ext cx="2216016" cy="1786345"/>
              <a:chOff x="6232537" y="4312963"/>
              <a:chExt cx="2216016" cy="1786345"/>
            </a:xfrm>
          </p:grpSpPr>
          <p:pic>
            <p:nvPicPr>
              <p:cNvPr id="83" name="Picture 4" descr="Jupiter, Planet, Solar System, Astronomy, Cosmic">
                <a:extLst>
                  <a:ext uri="{FF2B5EF4-FFF2-40B4-BE49-F238E27FC236}">
                    <a16:creationId xmlns:a16="http://schemas.microsoft.com/office/drawing/2014/main" id="{8A860641-C329-AE94-5684-57374E193BF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8288" b="80934" l="32292" r="68021">
                            <a14:foregroundMark x1="65938" y1="40078" x2="65938" y2="40078"/>
                            <a14:foregroundMark x1="65938" y1="40078" x2="66042" y2="60311"/>
                            <a14:foregroundMark x1="66042" y1="60311" x2="65833" y2="62257"/>
                            <a14:foregroundMark x1="67834" y1="43769" x2="67982" y2="53443"/>
                            <a14:foregroundMark x1="54271" y1="80350" x2="44271" y2="78794"/>
                            <a14:foregroundMark x1="44271" y1="78794" x2="37188" y2="67704"/>
                            <a14:foregroundMark x1="37188" y1="67704" x2="33854" y2="47276"/>
                            <a14:foregroundMark x1="33854" y1="47276" x2="37917" y2="31907"/>
                            <a14:foregroundMark x1="37917" y1="31907" x2="38854" y2="30545"/>
                            <a14:foregroundMark x1="51979" y1="18677" x2="42917" y2="20623"/>
                            <a14:foregroundMark x1="42604" y1="21206" x2="34583" y2="37938"/>
                            <a14:foregroundMark x1="34583" y1="37938" x2="34896" y2="62062"/>
                            <a14:foregroundMark x1="34896" y1="62062" x2="36771" y2="66148"/>
                            <a14:foregroundMark x1="42500" y1="78405" x2="36513" y2="67222"/>
                            <a14:foregroundMark x1="35938" y1="66148" x2="33952" y2="58491"/>
                            <a14:foregroundMark x1="35938" y1="32879" x2="33021" y2="50000"/>
                            <a14:foregroundMark x1="33794" y1="54129" x2="36771" y2="70039"/>
                            <a14:foregroundMark x1="37417" y1="71072" x2="41146" y2="77043"/>
                            <a14:foregroundMark x1="40729" y1="23152" x2="34688" y2="39689"/>
                            <a14:foregroundMark x1="34688" y1="39689" x2="33680" y2="50983"/>
                            <a14:foregroundMark x1="32641" y1="50098" x2="32708" y2="44942"/>
                            <a14:foregroundMark x1="32811" y1="50076" x2="34063" y2="36770"/>
                            <a14:foregroundMark x1="32813" y1="42802" x2="35833" y2="31323"/>
                            <a14:foregroundMark x1="33333" y1="42023" x2="38021" y2="26459"/>
                            <a14:foregroundMark x1="38021" y1="26459" x2="38125" y2="26459"/>
                            <a14:foregroundMark x1="33975" y1="61461" x2="35107" y2="66810"/>
                            <a14:foregroundMark x1="45833" y1="78210" x2="52917" y2="80934"/>
                            <a14:backgroundMark x1="67708" y1="41440" x2="68125" y2="43580"/>
                            <a14:backgroundMark x1="68438" y1="53502" x2="68229" y2="59144"/>
                            <a14:backgroundMark x1="34479" y1="67510" x2="36250" y2="72374"/>
                            <a14:backgroundMark x1="31875" y1="50195" x2="32292" y2="61673"/>
                          </a14:backgroundRemoval>
                        </a14:imgEffect>
                      </a14:imgLayer>
                    </a14:imgProps>
                  </a:ext>
                  <a:ext uri="{28A0092B-C50C-407E-A947-70E740481C1C}">
                    <a14:useLocalDpi xmlns:a14="http://schemas.microsoft.com/office/drawing/2010/main" val="0"/>
                  </a:ext>
                </a:extLst>
              </a:blip>
              <a:srcRect l="29248" t="11019" r="29248" b="11019"/>
              <a:stretch/>
            </p:blipFill>
            <p:spPr bwMode="auto">
              <a:xfrm>
                <a:off x="6232537" y="4312963"/>
                <a:ext cx="1776221" cy="178634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09FE50D5-EA06-1F74-B70E-F2980F6EFA71}"/>
                  </a:ext>
                </a:extLst>
              </p:cNvPr>
              <p:cNvGrpSpPr/>
              <p:nvPr/>
            </p:nvGrpSpPr>
            <p:grpSpPr>
              <a:xfrm rot="21421349">
                <a:off x="7694600" y="4424881"/>
                <a:ext cx="753953" cy="1440756"/>
                <a:chOff x="7694600" y="4624077"/>
                <a:chExt cx="753953" cy="1241559"/>
              </a:xfrm>
            </p:grpSpPr>
            <p:cxnSp>
              <p:nvCxnSpPr>
                <p:cNvPr id="85" name="Straight Connector 84">
                  <a:extLst>
                    <a:ext uri="{FF2B5EF4-FFF2-40B4-BE49-F238E27FC236}">
                      <a16:creationId xmlns:a16="http://schemas.microsoft.com/office/drawing/2014/main" id="{D3B487F8-22A2-7B30-5355-B54CF4D203A2}"/>
                    </a:ext>
                  </a:extLst>
                </p:cNvPr>
                <p:cNvCxnSpPr>
                  <a:cxnSpLocks/>
                </p:cNvCxnSpPr>
                <p:nvPr/>
              </p:nvCxnSpPr>
              <p:spPr>
                <a:xfrm rot="13503336" flipH="1">
                  <a:off x="8101072" y="5050247"/>
                  <a:ext cx="339408" cy="35555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0342B6B-35E8-FA87-D92C-496E1ABAF5A6}"/>
                    </a:ext>
                  </a:extLst>
                </p:cNvPr>
                <p:cNvCxnSpPr>
                  <a:cxnSpLocks/>
                </p:cNvCxnSpPr>
                <p:nvPr/>
              </p:nvCxnSpPr>
              <p:spPr>
                <a:xfrm rot="13503336" flipH="1">
                  <a:off x="7697753" y="4620924"/>
                  <a:ext cx="132554" cy="138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2167223-63D9-17C6-A692-433729330EEA}"/>
                    </a:ext>
                  </a:extLst>
                </p:cNvPr>
                <p:cNvCxnSpPr>
                  <a:cxnSpLocks/>
                </p:cNvCxnSpPr>
                <p:nvPr/>
              </p:nvCxnSpPr>
              <p:spPr>
                <a:xfrm rot="13503336" flipH="1">
                  <a:off x="7788508" y="5736905"/>
                  <a:ext cx="125740" cy="1317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61F37E-88A7-DF8C-50A4-FD5F75DFAD27}"/>
                    </a:ext>
                  </a:extLst>
                </p:cNvPr>
                <p:cNvCxnSpPr>
                  <a:cxnSpLocks/>
                </p:cNvCxnSpPr>
                <p:nvPr/>
              </p:nvCxnSpPr>
              <p:spPr>
                <a:xfrm rot="13503336" flipH="1">
                  <a:off x="7980330" y="4822582"/>
                  <a:ext cx="242294" cy="2538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A635CE8-D6B6-98C5-C340-1C931961BDFD}"/>
                    </a:ext>
                  </a:extLst>
                </p:cNvPr>
                <p:cNvCxnSpPr>
                  <a:cxnSpLocks/>
                </p:cNvCxnSpPr>
                <p:nvPr/>
              </p:nvCxnSpPr>
              <p:spPr>
                <a:xfrm rot="13503336" flipH="1">
                  <a:off x="8029609" y="5423021"/>
                  <a:ext cx="251583" cy="26355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7" name="Group 6">
            <a:extLst>
              <a:ext uri="{FF2B5EF4-FFF2-40B4-BE49-F238E27FC236}">
                <a16:creationId xmlns:a16="http://schemas.microsoft.com/office/drawing/2014/main" id="{8DAF5204-86E5-D081-9323-9484C0D30D40}"/>
              </a:ext>
            </a:extLst>
          </p:cNvPr>
          <p:cNvGrpSpPr/>
          <p:nvPr/>
        </p:nvGrpSpPr>
        <p:grpSpPr>
          <a:xfrm>
            <a:off x="4309751" y="3537909"/>
            <a:ext cx="1694601" cy="934158"/>
            <a:chOff x="4309751" y="3537909"/>
            <a:chExt cx="1694601" cy="934158"/>
          </a:xfrm>
        </p:grpSpPr>
        <p:grpSp>
          <p:nvGrpSpPr>
            <p:cNvPr id="90" name="Group 89">
              <a:extLst>
                <a:ext uri="{FF2B5EF4-FFF2-40B4-BE49-F238E27FC236}">
                  <a16:creationId xmlns:a16="http://schemas.microsoft.com/office/drawing/2014/main" id="{C3557CC7-CB2F-B56C-761A-8D9D19D409FC}"/>
                </a:ext>
              </a:extLst>
            </p:cNvPr>
            <p:cNvGrpSpPr/>
            <p:nvPr/>
          </p:nvGrpSpPr>
          <p:grpSpPr>
            <a:xfrm>
              <a:off x="4309751" y="3537909"/>
              <a:ext cx="965085" cy="934158"/>
              <a:chOff x="211012" y="3168305"/>
              <a:chExt cx="1958275" cy="1895521"/>
            </a:xfrm>
          </p:grpSpPr>
          <p:pic>
            <p:nvPicPr>
              <p:cNvPr id="91" name="Picture 2" descr="Sun, Solar Flare, Space, Outer Space, Universe, Cosmos">
                <a:extLst>
                  <a:ext uri="{FF2B5EF4-FFF2-40B4-BE49-F238E27FC236}">
                    <a16:creationId xmlns:a16="http://schemas.microsoft.com/office/drawing/2014/main" id="{68131CA5-CEA0-D92D-5287-78EF43BC4CB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139" l="9947" r="89920">
                            <a14:foregroundMark x1="43767" y1="90139" x2="61804" y2="90139"/>
                            <a14:foregroundMark x1="49072" y1="10278" x2="54111" y2="10972"/>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168275" y="3211042"/>
                <a:ext cx="1895521" cy="1810047"/>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508616DB-E726-44A2-B63B-369BBE14FA94}"/>
                  </a:ext>
                </a:extLst>
              </p:cNvPr>
              <p:cNvGrpSpPr/>
              <p:nvPr/>
            </p:nvGrpSpPr>
            <p:grpSpPr>
              <a:xfrm rot="5230282">
                <a:off x="1194781" y="3784555"/>
                <a:ext cx="1340505" cy="608507"/>
                <a:chOff x="7037473" y="2258457"/>
                <a:chExt cx="1340505" cy="823637"/>
              </a:xfrm>
            </p:grpSpPr>
            <p:cxnSp>
              <p:nvCxnSpPr>
                <p:cNvPr id="93" name="Straight Connector 92">
                  <a:extLst>
                    <a:ext uri="{FF2B5EF4-FFF2-40B4-BE49-F238E27FC236}">
                      <a16:creationId xmlns:a16="http://schemas.microsoft.com/office/drawing/2014/main" id="{05E53A7B-2DA2-1FB9-D9CF-11109F9AE59D}"/>
                    </a:ext>
                  </a:extLst>
                </p:cNvPr>
                <p:cNvCxnSpPr>
                  <a:cxnSpLocks/>
                </p:cNvCxnSpPr>
                <p:nvPr/>
              </p:nvCxnSpPr>
              <p:spPr>
                <a:xfrm flipV="1">
                  <a:off x="7719149" y="2258457"/>
                  <a:ext cx="2640" cy="3424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04310A-2A23-95D0-49E4-19E6756470AA}"/>
                    </a:ext>
                  </a:extLst>
                </p:cNvPr>
                <p:cNvCxnSpPr>
                  <a:cxnSpLocks/>
                </p:cNvCxnSpPr>
                <p:nvPr/>
              </p:nvCxnSpPr>
              <p:spPr>
                <a:xfrm flipV="1">
                  <a:off x="7037473" y="2902283"/>
                  <a:ext cx="1196" cy="15520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FE699F-6053-C7D2-6D80-18C546F36C52}"/>
                    </a:ext>
                  </a:extLst>
                </p:cNvPr>
                <p:cNvCxnSpPr>
                  <a:cxnSpLocks/>
                </p:cNvCxnSpPr>
                <p:nvPr/>
              </p:nvCxnSpPr>
              <p:spPr>
                <a:xfrm flipV="1">
                  <a:off x="8376844" y="2934873"/>
                  <a:ext cx="1134" cy="1472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39107-D059-1B4E-2019-D5D11580D691}"/>
                    </a:ext>
                  </a:extLst>
                </p:cNvPr>
                <p:cNvCxnSpPr>
                  <a:cxnSpLocks/>
                </p:cNvCxnSpPr>
                <p:nvPr/>
              </p:nvCxnSpPr>
              <p:spPr>
                <a:xfrm flipV="1">
                  <a:off x="7309544" y="2445880"/>
                  <a:ext cx="2186" cy="2836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CACC6D4-86D3-DBC1-DC40-C220772420BB}"/>
                    </a:ext>
                  </a:extLst>
                </p:cNvPr>
                <p:cNvCxnSpPr>
                  <a:cxnSpLocks/>
                </p:cNvCxnSpPr>
                <p:nvPr/>
              </p:nvCxnSpPr>
              <p:spPr>
                <a:xfrm flipV="1">
                  <a:off x="8090711" y="2445880"/>
                  <a:ext cx="2271" cy="2945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8844B94C-0F05-07DB-8074-E56C2E3CACA9}"/>
                </a:ext>
              </a:extLst>
            </p:cNvPr>
            <p:cNvGrpSpPr/>
            <p:nvPr/>
          </p:nvGrpSpPr>
          <p:grpSpPr>
            <a:xfrm>
              <a:off x="5435175" y="3589772"/>
              <a:ext cx="560921" cy="345397"/>
              <a:chOff x="2840355" y="3384351"/>
              <a:chExt cx="1138176" cy="700852"/>
            </a:xfrm>
          </p:grpSpPr>
          <p:pic>
            <p:nvPicPr>
              <p:cNvPr id="99" name="Picture 10" descr="Crystal, Asteroid, Stone, Glitter, Diamond, Rock">
                <a:extLst>
                  <a:ext uri="{FF2B5EF4-FFF2-40B4-BE49-F238E27FC236}">
                    <a16:creationId xmlns:a16="http://schemas.microsoft.com/office/drawing/2014/main" id="{3C6D865E-6810-58A7-B17D-FE4C12538F04}"/>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1296" l="23021" r="73750">
                            <a14:foregroundMark x1="26354" y1="47593" x2="27813" y2="71481"/>
                            <a14:foregroundMark x1="23021" y1="58889" x2="28854" y2="48519"/>
                            <a14:foregroundMark x1="56146" y1="11667" x2="72813" y2="52222"/>
                            <a14:foregroundMark x1="72813" y1="52222" x2="71458" y2="59444"/>
                            <a14:foregroundMark x1="23021" y1="62593" x2="23021" y2="62593"/>
                            <a14:foregroundMark x1="23021" y1="62593" x2="27604" y2="72407"/>
                            <a14:foregroundMark x1="33646" y1="87778" x2="37708" y2="85556"/>
                            <a14:foregroundMark x1="41042" y1="89074" x2="43229" y2="90370"/>
                            <a14:foregroundMark x1="71146" y1="18519" x2="72188" y2="31852"/>
                            <a14:foregroundMark x1="73854" y1="21667" x2="70625" y2="23704"/>
                            <a14:foregroundMark x1="73229" y1="49074" x2="73438" y2="57963"/>
                            <a14:foregroundMark x1="34167" y1="89259" x2="36979" y2="88148"/>
                            <a14:foregroundMark x1="33958" y1="89630" x2="37917" y2="87222"/>
                            <a14:foregroundMark x1="41979" y1="90370" x2="44479" y2="91296"/>
                          </a14:backgroundRemoval>
                        </a14:imgEffect>
                      </a14:imgLayer>
                    </a14:imgProps>
                  </a:ext>
                  <a:ext uri="{28A0092B-C50C-407E-A947-70E740481C1C}">
                    <a14:useLocalDpi xmlns:a14="http://schemas.microsoft.com/office/drawing/2010/main" val="0"/>
                  </a:ext>
                </a:extLst>
              </a:blip>
              <a:srcRect l="19168" r="21946"/>
              <a:stretch/>
            </p:blipFill>
            <p:spPr bwMode="auto">
              <a:xfrm>
                <a:off x="3244825" y="3384351"/>
                <a:ext cx="733706" cy="700852"/>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BDE295E2-013C-EFB4-B268-6B7CEE13ED76}"/>
                  </a:ext>
                </a:extLst>
              </p:cNvPr>
              <p:cNvGrpSpPr/>
              <p:nvPr/>
            </p:nvGrpSpPr>
            <p:grpSpPr>
              <a:xfrm>
                <a:off x="2840355" y="3492791"/>
                <a:ext cx="484830" cy="588946"/>
                <a:chOff x="2840355" y="3492791"/>
                <a:chExt cx="484830" cy="588946"/>
              </a:xfrm>
            </p:grpSpPr>
            <p:cxnSp>
              <p:nvCxnSpPr>
                <p:cNvPr id="101" name="Straight Connector 100">
                  <a:extLst>
                    <a:ext uri="{FF2B5EF4-FFF2-40B4-BE49-F238E27FC236}">
                      <a16:creationId xmlns:a16="http://schemas.microsoft.com/office/drawing/2014/main" id="{BA712650-5A9A-39A5-7D0D-F222D2AA542A}"/>
                    </a:ext>
                  </a:extLst>
                </p:cNvPr>
                <p:cNvCxnSpPr>
                  <a:cxnSpLocks/>
                </p:cNvCxnSpPr>
                <p:nvPr/>
              </p:nvCxnSpPr>
              <p:spPr>
                <a:xfrm rot="2274983" flipH="1">
                  <a:off x="2840355" y="3667649"/>
                  <a:ext cx="339408" cy="2662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8F0EA53-65AB-875F-571A-05867AC917DD}"/>
                    </a:ext>
                  </a:extLst>
                </p:cNvPr>
                <p:cNvCxnSpPr>
                  <a:cxnSpLocks/>
                </p:cNvCxnSpPr>
                <p:nvPr/>
              </p:nvCxnSpPr>
              <p:spPr>
                <a:xfrm rot="2274983" flipH="1">
                  <a:off x="3082891" y="3891677"/>
                  <a:ext cx="242294" cy="1900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1A1FC11-A548-06C2-0F53-8E2F887BC5C6}"/>
                    </a:ext>
                  </a:extLst>
                </p:cNvPr>
                <p:cNvCxnSpPr>
                  <a:cxnSpLocks/>
                </p:cNvCxnSpPr>
                <p:nvPr/>
              </p:nvCxnSpPr>
              <p:spPr>
                <a:xfrm rot="2274983" flipH="1">
                  <a:off x="3010589" y="3492791"/>
                  <a:ext cx="251583" cy="1973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3E7768AD-3312-CAAE-F94C-71D02E39A8AB}"/>
                </a:ext>
              </a:extLst>
            </p:cNvPr>
            <p:cNvGrpSpPr/>
            <p:nvPr/>
          </p:nvGrpSpPr>
          <p:grpSpPr>
            <a:xfrm>
              <a:off x="5417264" y="4015300"/>
              <a:ext cx="587088" cy="345397"/>
              <a:chOff x="2804013" y="4247801"/>
              <a:chExt cx="1191272" cy="700852"/>
            </a:xfrm>
          </p:grpSpPr>
          <p:pic>
            <p:nvPicPr>
              <p:cNvPr id="105" name="Picture 8" descr="Asteroid, Meteorite, Comet, Shooting Star, Hyperion">
                <a:extLst>
                  <a:ext uri="{FF2B5EF4-FFF2-40B4-BE49-F238E27FC236}">
                    <a16:creationId xmlns:a16="http://schemas.microsoft.com/office/drawing/2014/main" id="{59A05BA9-0EAF-0EE2-43E0-7CD5AEDBDF7C}"/>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528" b="99444" l="5487" r="99314">
                            <a14:foregroundMark x1="66392" y1="86944" x2="71331" y2="5278"/>
                            <a14:foregroundMark x1="71331" y1="5278" x2="8642" y2="49306"/>
                            <a14:foregroundMark x1="8642" y1="49306" x2="51166" y2="78750"/>
                            <a14:foregroundMark x1="42524" y1="85694" x2="85048" y2="24306"/>
                            <a14:foregroundMark x1="85048" y1="24306" x2="63512" y2="5417"/>
                            <a14:foregroundMark x1="86968" y1="21389" x2="54733" y2="83056"/>
                            <a14:foregroundMark x1="54733" y1="83056" x2="54733" y2="83056"/>
                            <a14:foregroundMark x1="54733" y1="83056" x2="85871" y2="57917"/>
                            <a14:foregroundMark x1="77092" y1="68611" x2="90672" y2="38333"/>
                            <a14:foregroundMark x1="81619" y1="66944" x2="87929" y2="14722"/>
                            <a14:foregroundMark x1="88066" y1="15000" x2="80384" y2="67500"/>
                            <a14:foregroundMark x1="72977" y1="72917" x2="5487" y2="77361"/>
                            <a14:foregroundMark x1="5487" y1="77361" x2="6447" y2="55972"/>
                            <a14:foregroundMark x1="16598" y1="91250" x2="53361" y2="83472"/>
                            <a14:foregroundMark x1="30453" y1="92500" x2="60768" y2="83194"/>
                            <a14:foregroundMark x1="90261" y1="13333" x2="81070" y2="68611"/>
                            <a14:foregroundMark x1="73800" y1="74028" x2="88615" y2="19583"/>
                            <a14:foregroundMark x1="90947" y1="18889" x2="95062" y2="43889"/>
                            <a14:foregroundMark x1="92867" y1="26389" x2="73388" y2="76667"/>
                            <a14:foregroundMark x1="73388" y1="76667" x2="92730" y2="54306"/>
                            <a14:foregroundMark x1="93004" y1="54028" x2="32373" y2="91806"/>
                            <a14:foregroundMark x1="32373" y1="91806" x2="17833" y2="93750"/>
                            <a14:foregroundMark x1="16735" y1="94028" x2="65432" y2="83056"/>
                            <a14:foregroundMark x1="67901" y1="83056" x2="26475" y2="98750"/>
                            <a14:foregroundMark x1="22497" y1="96806" x2="86831" y2="71667"/>
                            <a14:foregroundMark x1="86831" y1="71667" x2="96708" y2="61389"/>
                            <a14:foregroundMark x1="96022" y1="47361" x2="59396" y2="90417"/>
                            <a14:foregroundMark x1="46502" y1="93472" x2="98354" y2="43889"/>
                            <a14:foregroundMark x1="98354" y1="43889" x2="91358" y2="20972"/>
                            <a14:foregroundMark x1="90947" y1="16389" x2="95199" y2="43472"/>
                            <a14:foregroundMark x1="87654" y1="70833" x2="32647" y2="99861"/>
                            <a14:foregroundMark x1="20850" y1="96250" x2="87517" y2="71944"/>
                            <a14:foregroundMark x1="87517" y1="71944" x2="95885" y2="65556"/>
                            <a14:foregroundMark x1="78326" y1="76389" x2="35940" y2="98611"/>
                            <a14:foregroundMark x1="41289" y1="96389" x2="84774" y2="73333"/>
                            <a14:foregroundMark x1="92318" y1="37639" x2="80658" y2="2917"/>
                            <a14:foregroundMark x1="95885" y1="31389" x2="75309" y2="1528"/>
                            <a14:foregroundMark x1="75446" y1="1806" x2="99314" y2="26667"/>
                          </a14:backgroundRemoval>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12736934">
                <a:off x="3285672" y="4247801"/>
                <a:ext cx="709613" cy="700852"/>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Group 105">
                <a:extLst>
                  <a:ext uri="{FF2B5EF4-FFF2-40B4-BE49-F238E27FC236}">
                    <a16:creationId xmlns:a16="http://schemas.microsoft.com/office/drawing/2014/main" id="{A8D1216A-BA7B-4C40-9307-A5B396ABE2AF}"/>
                  </a:ext>
                </a:extLst>
              </p:cNvPr>
              <p:cNvGrpSpPr/>
              <p:nvPr/>
            </p:nvGrpSpPr>
            <p:grpSpPr>
              <a:xfrm>
                <a:off x="2804013" y="4384493"/>
                <a:ext cx="492614" cy="541394"/>
                <a:chOff x="2804013" y="4384493"/>
                <a:chExt cx="492614" cy="541394"/>
              </a:xfrm>
            </p:grpSpPr>
            <p:cxnSp>
              <p:nvCxnSpPr>
                <p:cNvPr id="107" name="Straight Connector 106">
                  <a:extLst>
                    <a:ext uri="{FF2B5EF4-FFF2-40B4-BE49-F238E27FC236}">
                      <a16:creationId xmlns:a16="http://schemas.microsoft.com/office/drawing/2014/main" id="{0FC52660-9FBE-A749-686F-8A83E8C9C52C}"/>
                    </a:ext>
                  </a:extLst>
                </p:cNvPr>
                <p:cNvCxnSpPr>
                  <a:cxnSpLocks/>
                </p:cNvCxnSpPr>
                <p:nvPr/>
              </p:nvCxnSpPr>
              <p:spPr>
                <a:xfrm rot="2033258" flipH="1">
                  <a:off x="2804013" y="4556346"/>
                  <a:ext cx="339408" cy="2291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552866A-920D-71DE-FCF8-A36C59A9CD80}"/>
                    </a:ext>
                  </a:extLst>
                </p:cNvPr>
                <p:cNvCxnSpPr>
                  <a:cxnSpLocks/>
                </p:cNvCxnSpPr>
                <p:nvPr/>
              </p:nvCxnSpPr>
              <p:spPr>
                <a:xfrm rot="2033258" flipH="1">
                  <a:off x="3054333" y="4762309"/>
                  <a:ext cx="242294" cy="1635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1D19BF5-F860-3F2B-01FD-7590904D1BDB}"/>
                    </a:ext>
                  </a:extLst>
                </p:cNvPr>
                <p:cNvCxnSpPr>
                  <a:cxnSpLocks/>
                </p:cNvCxnSpPr>
                <p:nvPr/>
              </p:nvCxnSpPr>
              <p:spPr>
                <a:xfrm rot="2033258" flipH="1">
                  <a:off x="2959643" y="4384493"/>
                  <a:ext cx="251583" cy="1698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5" name="Group 4">
            <a:extLst>
              <a:ext uri="{FF2B5EF4-FFF2-40B4-BE49-F238E27FC236}">
                <a16:creationId xmlns:a16="http://schemas.microsoft.com/office/drawing/2014/main" id="{A0D7B6F6-87A3-1A45-96A2-123DC9C1C033}"/>
              </a:ext>
            </a:extLst>
          </p:cNvPr>
          <p:cNvGrpSpPr/>
          <p:nvPr/>
        </p:nvGrpSpPr>
        <p:grpSpPr>
          <a:xfrm>
            <a:off x="3197723" y="4895599"/>
            <a:ext cx="898450" cy="1131135"/>
            <a:chOff x="3197723" y="4895599"/>
            <a:chExt cx="898450" cy="1131135"/>
          </a:xfrm>
        </p:grpSpPr>
        <p:grpSp>
          <p:nvGrpSpPr>
            <p:cNvPr id="110" name="Group 109">
              <a:extLst>
                <a:ext uri="{FF2B5EF4-FFF2-40B4-BE49-F238E27FC236}">
                  <a16:creationId xmlns:a16="http://schemas.microsoft.com/office/drawing/2014/main" id="{6185296D-A5FA-FD79-B6F4-F35A373D44BF}"/>
                </a:ext>
              </a:extLst>
            </p:cNvPr>
            <p:cNvGrpSpPr/>
            <p:nvPr/>
          </p:nvGrpSpPr>
          <p:grpSpPr>
            <a:xfrm rot="15300000">
              <a:off x="3089961" y="5003361"/>
              <a:ext cx="560921" cy="345397"/>
              <a:chOff x="2840355" y="3384351"/>
              <a:chExt cx="1138176" cy="700852"/>
            </a:xfrm>
          </p:grpSpPr>
          <p:pic>
            <p:nvPicPr>
              <p:cNvPr id="111" name="Picture 10" descr="Crystal, Asteroid, Stone, Glitter, Diamond, Rock">
                <a:extLst>
                  <a:ext uri="{FF2B5EF4-FFF2-40B4-BE49-F238E27FC236}">
                    <a16:creationId xmlns:a16="http://schemas.microsoft.com/office/drawing/2014/main" id="{5FF1478F-B427-1823-A747-DBB15BFEF117}"/>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1296" l="23021" r="73750">
                            <a14:foregroundMark x1="26354" y1="47593" x2="27813" y2="71481"/>
                            <a14:foregroundMark x1="23021" y1="58889" x2="28854" y2="48519"/>
                            <a14:foregroundMark x1="56146" y1="11667" x2="72813" y2="52222"/>
                            <a14:foregroundMark x1="72813" y1="52222" x2="71458" y2="59444"/>
                            <a14:foregroundMark x1="23021" y1="62593" x2="23021" y2="62593"/>
                            <a14:foregroundMark x1="23021" y1="62593" x2="27604" y2="72407"/>
                            <a14:foregroundMark x1="33646" y1="87778" x2="37708" y2="85556"/>
                            <a14:foregroundMark x1="41042" y1="89074" x2="43229" y2="90370"/>
                            <a14:foregroundMark x1="71146" y1="18519" x2="72188" y2="31852"/>
                            <a14:foregroundMark x1="73854" y1="21667" x2="70625" y2="23704"/>
                            <a14:foregroundMark x1="73229" y1="49074" x2="73438" y2="57963"/>
                            <a14:foregroundMark x1="34167" y1="89259" x2="36979" y2="88148"/>
                            <a14:foregroundMark x1="33958" y1="89630" x2="37917" y2="87222"/>
                            <a14:foregroundMark x1="41979" y1="90370" x2="44479" y2="91296"/>
                          </a14:backgroundRemoval>
                        </a14:imgEffect>
                      </a14:imgLayer>
                    </a14:imgProps>
                  </a:ext>
                  <a:ext uri="{28A0092B-C50C-407E-A947-70E740481C1C}">
                    <a14:useLocalDpi xmlns:a14="http://schemas.microsoft.com/office/drawing/2010/main" val="0"/>
                  </a:ext>
                </a:extLst>
              </a:blip>
              <a:srcRect l="19168" r="21946"/>
              <a:stretch/>
            </p:blipFill>
            <p:spPr bwMode="auto">
              <a:xfrm>
                <a:off x="3244825" y="3384351"/>
                <a:ext cx="733706" cy="700852"/>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789043E-FE79-3A8C-A51D-4CD056743DBB}"/>
                  </a:ext>
                </a:extLst>
              </p:cNvPr>
              <p:cNvGrpSpPr/>
              <p:nvPr/>
            </p:nvGrpSpPr>
            <p:grpSpPr>
              <a:xfrm>
                <a:off x="2840355" y="3492791"/>
                <a:ext cx="484830" cy="588946"/>
                <a:chOff x="2840355" y="3492791"/>
                <a:chExt cx="484830" cy="588946"/>
              </a:xfrm>
            </p:grpSpPr>
            <p:cxnSp>
              <p:nvCxnSpPr>
                <p:cNvPr id="113" name="Straight Connector 112">
                  <a:extLst>
                    <a:ext uri="{FF2B5EF4-FFF2-40B4-BE49-F238E27FC236}">
                      <a16:creationId xmlns:a16="http://schemas.microsoft.com/office/drawing/2014/main" id="{A4854E7C-69F3-5A67-EFDF-81224F4789C5}"/>
                    </a:ext>
                  </a:extLst>
                </p:cNvPr>
                <p:cNvCxnSpPr>
                  <a:cxnSpLocks/>
                </p:cNvCxnSpPr>
                <p:nvPr/>
              </p:nvCxnSpPr>
              <p:spPr>
                <a:xfrm rot="2274983" flipH="1">
                  <a:off x="2840355" y="3667649"/>
                  <a:ext cx="339408" cy="2662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B04C601-FC09-95A4-D498-262A1AC16781}"/>
                    </a:ext>
                  </a:extLst>
                </p:cNvPr>
                <p:cNvCxnSpPr>
                  <a:cxnSpLocks/>
                </p:cNvCxnSpPr>
                <p:nvPr/>
              </p:nvCxnSpPr>
              <p:spPr>
                <a:xfrm rot="2274983" flipH="1">
                  <a:off x="3082891" y="3891677"/>
                  <a:ext cx="242294" cy="1900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9AC5DBD-8C3C-8DDD-3EA6-0095BD0E1166}"/>
                    </a:ext>
                  </a:extLst>
                </p:cNvPr>
                <p:cNvCxnSpPr>
                  <a:cxnSpLocks/>
                </p:cNvCxnSpPr>
                <p:nvPr/>
              </p:nvCxnSpPr>
              <p:spPr>
                <a:xfrm rot="2274983" flipH="1">
                  <a:off x="3010589" y="3492791"/>
                  <a:ext cx="251583" cy="1973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2AFDD694-2F8B-09C6-588D-C02DABB9C92F}"/>
                </a:ext>
              </a:extLst>
            </p:cNvPr>
            <p:cNvGrpSpPr/>
            <p:nvPr/>
          </p:nvGrpSpPr>
          <p:grpSpPr>
            <a:xfrm rot="4500000">
              <a:off x="3629931" y="5560491"/>
              <a:ext cx="587088" cy="345397"/>
              <a:chOff x="2804013" y="4247801"/>
              <a:chExt cx="1191272" cy="700852"/>
            </a:xfrm>
          </p:grpSpPr>
          <p:pic>
            <p:nvPicPr>
              <p:cNvPr id="117" name="Picture 8" descr="Asteroid, Meteorite, Comet, Shooting Star, Hyperion">
                <a:extLst>
                  <a:ext uri="{FF2B5EF4-FFF2-40B4-BE49-F238E27FC236}">
                    <a16:creationId xmlns:a16="http://schemas.microsoft.com/office/drawing/2014/main" id="{9153A085-A31C-1A80-B903-1A7D602A7D4A}"/>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528" b="99444" l="5487" r="99314">
                            <a14:foregroundMark x1="66392" y1="86944" x2="71331" y2="5278"/>
                            <a14:foregroundMark x1="71331" y1="5278" x2="8642" y2="49306"/>
                            <a14:foregroundMark x1="8642" y1="49306" x2="51166" y2="78750"/>
                            <a14:foregroundMark x1="42524" y1="85694" x2="85048" y2="24306"/>
                            <a14:foregroundMark x1="85048" y1="24306" x2="63512" y2="5417"/>
                            <a14:foregroundMark x1="86968" y1="21389" x2="54733" y2="83056"/>
                            <a14:foregroundMark x1="54733" y1="83056" x2="54733" y2="83056"/>
                            <a14:foregroundMark x1="54733" y1="83056" x2="85871" y2="57917"/>
                            <a14:foregroundMark x1="77092" y1="68611" x2="90672" y2="38333"/>
                            <a14:foregroundMark x1="81619" y1="66944" x2="87929" y2="14722"/>
                            <a14:foregroundMark x1="88066" y1="15000" x2="80384" y2="67500"/>
                            <a14:foregroundMark x1="72977" y1="72917" x2="5487" y2="77361"/>
                            <a14:foregroundMark x1="5487" y1="77361" x2="6447" y2="55972"/>
                            <a14:foregroundMark x1="16598" y1="91250" x2="53361" y2="83472"/>
                            <a14:foregroundMark x1="30453" y1="92500" x2="60768" y2="83194"/>
                            <a14:foregroundMark x1="90261" y1="13333" x2="81070" y2="68611"/>
                            <a14:foregroundMark x1="73800" y1="74028" x2="88615" y2="19583"/>
                            <a14:foregroundMark x1="90947" y1="18889" x2="95062" y2="43889"/>
                            <a14:foregroundMark x1="92867" y1="26389" x2="73388" y2="76667"/>
                            <a14:foregroundMark x1="73388" y1="76667" x2="92730" y2="54306"/>
                            <a14:foregroundMark x1="93004" y1="54028" x2="32373" y2="91806"/>
                            <a14:foregroundMark x1="32373" y1="91806" x2="17833" y2="93750"/>
                            <a14:foregroundMark x1="16735" y1="94028" x2="65432" y2="83056"/>
                            <a14:foregroundMark x1="67901" y1="83056" x2="26475" y2="98750"/>
                            <a14:foregroundMark x1="22497" y1="96806" x2="86831" y2="71667"/>
                            <a14:foregroundMark x1="86831" y1="71667" x2="96708" y2="61389"/>
                            <a14:foregroundMark x1="96022" y1="47361" x2="59396" y2="90417"/>
                            <a14:foregroundMark x1="46502" y1="93472" x2="98354" y2="43889"/>
                            <a14:foregroundMark x1="98354" y1="43889" x2="91358" y2="20972"/>
                            <a14:foregroundMark x1="90947" y1="16389" x2="95199" y2="43472"/>
                            <a14:foregroundMark x1="87654" y1="70833" x2="32647" y2="99861"/>
                            <a14:foregroundMark x1="20850" y1="96250" x2="87517" y2="71944"/>
                            <a14:foregroundMark x1="87517" y1="71944" x2="95885" y2="65556"/>
                            <a14:foregroundMark x1="78326" y1="76389" x2="35940" y2="98611"/>
                            <a14:foregroundMark x1="41289" y1="96389" x2="84774" y2="73333"/>
                            <a14:foregroundMark x1="92318" y1="37639" x2="80658" y2="2917"/>
                            <a14:foregroundMark x1="95885" y1="31389" x2="75309" y2="1528"/>
                            <a14:foregroundMark x1="75446" y1="1806" x2="99314" y2="26667"/>
                          </a14:backgroundRemoval>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rot="12736934">
                <a:off x="3285672" y="4247801"/>
                <a:ext cx="709613" cy="700852"/>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35042D3-B81A-D2A9-EB52-6A042DCFDDF2}"/>
                  </a:ext>
                </a:extLst>
              </p:cNvPr>
              <p:cNvGrpSpPr/>
              <p:nvPr/>
            </p:nvGrpSpPr>
            <p:grpSpPr>
              <a:xfrm>
                <a:off x="2804013" y="4384493"/>
                <a:ext cx="492614" cy="541394"/>
                <a:chOff x="2804013" y="4384493"/>
                <a:chExt cx="492614" cy="541394"/>
              </a:xfrm>
            </p:grpSpPr>
            <p:cxnSp>
              <p:nvCxnSpPr>
                <p:cNvPr id="119" name="Straight Connector 118">
                  <a:extLst>
                    <a:ext uri="{FF2B5EF4-FFF2-40B4-BE49-F238E27FC236}">
                      <a16:creationId xmlns:a16="http://schemas.microsoft.com/office/drawing/2014/main" id="{C31D1ECF-E1B7-04B9-F25B-75C3DA1525E3}"/>
                    </a:ext>
                  </a:extLst>
                </p:cNvPr>
                <p:cNvCxnSpPr>
                  <a:cxnSpLocks/>
                </p:cNvCxnSpPr>
                <p:nvPr/>
              </p:nvCxnSpPr>
              <p:spPr>
                <a:xfrm rot="2033258" flipH="1">
                  <a:off x="2804013" y="4556346"/>
                  <a:ext cx="339408" cy="2291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A19573C-5B2B-EBA8-081F-94BCEBC4BB0D}"/>
                    </a:ext>
                  </a:extLst>
                </p:cNvPr>
                <p:cNvCxnSpPr>
                  <a:cxnSpLocks/>
                </p:cNvCxnSpPr>
                <p:nvPr/>
              </p:nvCxnSpPr>
              <p:spPr>
                <a:xfrm rot="2033258" flipH="1">
                  <a:off x="3054333" y="4762309"/>
                  <a:ext cx="242294" cy="1635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1B41A9B-659E-C9C5-EA5A-0AD8BE8186D1}"/>
                    </a:ext>
                  </a:extLst>
                </p:cNvPr>
                <p:cNvCxnSpPr>
                  <a:cxnSpLocks/>
                </p:cNvCxnSpPr>
                <p:nvPr/>
              </p:nvCxnSpPr>
              <p:spPr>
                <a:xfrm rot="2033258" flipH="1">
                  <a:off x="2959643" y="4384493"/>
                  <a:ext cx="251583" cy="1698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ustDataLst>
      <p:tags r:id="rId1"/>
    </p:custDataLst>
    <p:extLst>
      <p:ext uri="{BB962C8B-B14F-4D97-AF65-F5344CB8AC3E}">
        <p14:creationId xmlns:p14="http://schemas.microsoft.com/office/powerpoint/2010/main" val="3534822679"/>
      </p:ext>
    </p:extLst>
  </p:cSld>
  <p:clrMapOvr>
    <a:masterClrMapping/>
  </p:clrMapOvr>
  <mc:AlternateContent xmlns:mc="http://schemas.openxmlformats.org/markup-compatibility/2006" xmlns:p14="http://schemas.microsoft.com/office/powerpoint/2010/main">
    <mc:Choice Requires="p14">
      <p:transition spd="med" p14:dur="700" advTm="6723">
        <p:fade/>
      </p:transition>
    </mc:Choice>
    <mc:Fallback xmlns="">
      <p:transition spd="med" advTm="67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17FE47-D07C-4FD8-AC95-86C043D15BA6}"/>
              </a:ext>
            </a:extLst>
          </p:cNvPr>
          <p:cNvSpPr txBox="1"/>
          <p:nvPr/>
        </p:nvSpPr>
        <p:spPr>
          <a:xfrm>
            <a:off x="201113" y="83019"/>
            <a:ext cx="8309468" cy="2031325"/>
          </a:xfrm>
          <a:prstGeom prst="rect">
            <a:avLst/>
          </a:prstGeom>
          <a:noFill/>
        </p:spPr>
        <p:txBody>
          <a:bodyPr wrap="square" rtlCol="0">
            <a:spAutoFit/>
          </a:bodyPr>
          <a:lstStyle/>
          <a:p>
            <a:r>
              <a:rPr lang="en-GB" sz="4200" dirty="0"/>
              <a:t>It turns out that the matter/radiation in the universe does have a “rest frame”: </a:t>
            </a:r>
            <a:r>
              <a:rPr lang="en-GB" sz="4200" u="sng" dirty="0"/>
              <a:t>The Cosmic Rest Frame</a:t>
            </a:r>
            <a:r>
              <a:rPr lang="en-GB" sz="4200" dirty="0"/>
              <a:t>.</a:t>
            </a:r>
          </a:p>
        </p:txBody>
      </p:sp>
      <p:grpSp>
        <p:nvGrpSpPr>
          <p:cNvPr id="9" name="Group 8">
            <a:extLst>
              <a:ext uri="{FF2B5EF4-FFF2-40B4-BE49-F238E27FC236}">
                <a16:creationId xmlns:a16="http://schemas.microsoft.com/office/drawing/2014/main" id="{5196546B-607E-446B-AE63-C5462F91A1AE}"/>
              </a:ext>
            </a:extLst>
          </p:cNvPr>
          <p:cNvGrpSpPr/>
          <p:nvPr/>
        </p:nvGrpSpPr>
        <p:grpSpPr>
          <a:xfrm>
            <a:off x="8627936" y="-35193"/>
            <a:ext cx="1531095" cy="1755322"/>
            <a:chOff x="5453317" y="2485654"/>
            <a:chExt cx="1531095" cy="1755322"/>
          </a:xfrm>
        </p:grpSpPr>
        <p:sp>
          <p:nvSpPr>
            <p:cNvPr id="5" name="TextBox 4">
              <a:extLst>
                <a:ext uri="{FF2B5EF4-FFF2-40B4-BE49-F238E27FC236}">
                  <a16:creationId xmlns:a16="http://schemas.microsoft.com/office/drawing/2014/main" id="{93C96103-08AD-46AD-82F7-B150A53A6831}"/>
                </a:ext>
              </a:extLst>
            </p:cNvPr>
            <p:cNvSpPr txBox="1"/>
            <p:nvPr/>
          </p:nvSpPr>
          <p:spPr>
            <a:xfrm>
              <a:off x="5453317" y="340997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8E1660-A036-4757-BECB-23E781658D62}"/>
                    </a:ext>
                  </a:extLst>
                </p:cNvPr>
                <p:cNvSpPr txBox="1"/>
                <p:nvPr/>
              </p:nvSpPr>
              <p:spPr>
                <a:xfrm>
                  <a:off x="5573632" y="2485654"/>
                  <a:ext cx="1410780"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oMath>
                    </m:oMathPara>
                  </a14:m>
                  <a:endParaRPr lang="en-GB" sz="6600" dirty="0"/>
                </a:p>
              </p:txBody>
            </p:sp>
          </mc:Choice>
          <mc:Fallback xmlns="">
            <p:sp>
              <p:nvSpPr>
                <p:cNvPr id="6" name="TextBox 5">
                  <a:extLst>
                    <a:ext uri="{FF2B5EF4-FFF2-40B4-BE49-F238E27FC236}">
                      <a16:creationId xmlns:a16="http://schemas.microsoft.com/office/drawing/2014/main" id="{3E8E1660-A036-4757-BECB-23E781658D62}"/>
                    </a:ext>
                  </a:extLst>
                </p:cNvPr>
                <p:cNvSpPr txBox="1">
                  <a:spLocks noRot="1" noChangeAspect="1" noMove="1" noResize="1" noEditPoints="1" noAdjustHandles="1" noChangeArrowheads="1" noChangeShapeType="1" noTextEdit="1"/>
                </p:cNvSpPr>
                <p:nvPr/>
              </p:nvSpPr>
              <p:spPr>
                <a:xfrm>
                  <a:off x="5573632" y="2485654"/>
                  <a:ext cx="1410780" cy="1189621"/>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1DCF4-27B4-438E-A6B8-46A660FC0317}"/>
                  </a:ext>
                </a:extLst>
              </p:cNvPr>
              <p:cNvSpPr txBox="1"/>
              <p:nvPr/>
            </p:nvSpPr>
            <p:spPr>
              <a:xfrm>
                <a:off x="10276387" y="104301"/>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8" name="TextBox 7">
                <a:extLst>
                  <a:ext uri="{FF2B5EF4-FFF2-40B4-BE49-F238E27FC236}">
                    <a16:creationId xmlns:a16="http://schemas.microsoft.com/office/drawing/2014/main" id="{F171DCF4-27B4-438E-A6B8-46A660FC0317}"/>
                  </a:ext>
                </a:extLst>
              </p:cNvPr>
              <p:cNvSpPr txBox="1">
                <a:spLocks noRot="1" noChangeAspect="1" noMove="1" noResize="1" noEditPoints="1" noAdjustHandles="1" noChangeArrowheads="1" noChangeShapeType="1" noTextEdit="1"/>
              </p:cNvSpPr>
              <p:nvPr/>
            </p:nvSpPr>
            <p:spPr>
              <a:xfrm>
                <a:off x="10276387" y="104301"/>
                <a:ext cx="1714500" cy="1200329"/>
              </a:xfrm>
              <a:prstGeom prst="rect">
                <a:avLst/>
              </a:prstGeom>
              <a:blipFill>
                <a:blip r:embed="rId4"/>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DA9E8294-FD68-400E-AECD-C7890C536089}"/>
              </a:ext>
            </a:extLst>
          </p:cNvPr>
          <p:cNvSpPr txBox="1"/>
          <p:nvPr/>
        </p:nvSpPr>
        <p:spPr>
          <a:xfrm>
            <a:off x="163468" y="2423012"/>
            <a:ext cx="12028532" cy="3323987"/>
          </a:xfrm>
          <a:prstGeom prst="rect">
            <a:avLst/>
          </a:prstGeom>
          <a:noFill/>
        </p:spPr>
        <p:txBody>
          <a:bodyPr wrap="square" rtlCol="0">
            <a:spAutoFit/>
          </a:bodyPr>
          <a:lstStyle/>
          <a:p>
            <a:r>
              <a:rPr lang="en-GB" sz="4200" dirty="0"/>
              <a:t>Cosmic Rest Frame is the unique frame where:</a:t>
            </a:r>
          </a:p>
          <a:p>
            <a:pPr marL="571500" indent="-571500">
              <a:buFont typeface="Arial" panose="020B0604020202020204" pitchFamily="34" charset="0"/>
              <a:buChar char="•"/>
            </a:pPr>
            <a:r>
              <a:rPr lang="en-GB" sz="4200" dirty="0"/>
              <a:t>There is no observed doppler shift in the Cosmic Microwave Background radiation</a:t>
            </a:r>
          </a:p>
          <a:p>
            <a:pPr marL="1028700" lvl="1" indent="-571500">
              <a:buFont typeface="Arial" panose="020B0604020202020204" pitchFamily="34" charset="0"/>
              <a:buChar char="•"/>
            </a:pPr>
            <a:r>
              <a:rPr lang="en-GB" sz="4200" dirty="0"/>
              <a:t>Frequency looks the same in all directions</a:t>
            </a:r>
          </a:p>
          <a:p>
            <a:pPr marL="571500" indent="-571500">
              <a:buFont typeface="Arial" panose="020B0604020202020204" pitchFamily="34" charset="0"/>
              <a:buChar char="•"/>
            </a:pPr>
            <a:r>
              <a:rPr lang="en-GB" sz="4200" dirty="0"/>
              <a:t>The average velocity of masses at large scale is zero</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BC62749-A153-4C42-80BF-A7398A2A2031}"/>
                  </a:ext>
                </a:extLst>
              </p:cNvPr>
              <p:cNvSpPr txBox="1"/>
              <p:nvPr/>
            </p:nvSpPr>
            <p:spPr>
              <a:xfrm>
                <a:off x="8229600" y="5842337"/>
                <a:ext cx="3747771" cy="1015663"/>
              </a:xfrm>
              <a:prstGeom prst="rect">
                <a:avLst/>
              </a:prstGeom>
              <a:noFill/>
            </p:spPr>
            <p:txBody>
              <a:bodyPr wrap="square" rtlCol="0">
                <a:spAutoFit/>
              </a:bodyPr>
              <a:lstStyle/>
              <a:p>
                <a14:m>
                  <m:oMath xmlns:m="http://schemas.openxmlformats.org/officeDocument/2006/math">
                    <m:r>
                      <a:rPr lang="en-CA" sz="6000" b="0" i="1" smtClean="0">
                        <a:solidFill>
                          <a:srgbClr val="FF0000"/>
                        </a:solidFill>
                        <a:latin typeface="Cambria Math" panose="02040503050406030204" pitchFamily="18" charset="0"/>
                      </a:rPr>
                      <m:t>⇒</m:t>
                    </m:r>
                  </m:oMath>
                </a14:m>
                <a:r>
                  <a:rPr lang="en-GB" sz="6000" dirty="0">
                    <a:solidFill>
                      <a:srgbClr val="FF0000"/>
                    </a:solidFill>
                  </a:rPr>
                  <a:t>Aether??</a:t>
                </a:r>
              </a:p>
            </p:txBody>
          </p:sp>
        </mc:Choice>
        <mc:Fallback xmlns="">
          <p:sp>
            <p:nvSpPr>
              <p:cNvPr id="27" name="TextBox 26">
                <a:extLst>
                  <a:ext uri="{FF2B5EF4-FFF2-40B4-BE49-F238E27FC236}">
                    <a16:creationId xmlns:a16="http://schemas.microsoft.com/office/drawing/2014/main" id="{9BC62749-A153-4C42-80BF-A7398A2A2031}"/>
                  </a:ext>
                </a:extLst>
              </p:cNvPr>
              <p:cNvSpPr txBox="1">
                <a:spLocks noRot="1" noChangeAspect="1" noMove="1" noResize="1" noEditPoints="1" noAdjustHandles="1" noChangeArrowheads="1" noChangeShapeType="1" noTextEdit="1"/>
              </p:cNvSpPr>
              <p:nvPr/>
            </p:nvSpPr>
            <p:spPr>
              <a:xfrm>
                <a:off x="8229600" y="5842337"/>
                <a:ext cx="3747771" cy="1015663"/>
              </a:xfrm>
              <a:prstGeom prst="rect">
                <a:avLst/>
              </a:prstGeom>
              <a:blipFill>
                <a:blip r:embed="rId5"/>
                <a:stretch>
                  <a:fillRect t="-17964" r="-7480" b="-39521"/>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99990963"/>
      </p:ext>
    </p:extLst>
  </p:cSld>
  <p:clrMapOvr>
    <a:masterClrMapping/>
  </p:clrMapOvr>
  <mc:AlternateContent xmlns:mc="http://schemas.openxmlformats.org/markup-compatibility/2006" xmlns:p14="http://schemas.microsoft.com/office/powerpoint/2010/main">
    <mc:Choice Requires="p14">
      <p:transition spd="med" p14:dur="700" advTm="23358">
        <p:fade/>
      </p:transition>
    </mc:Choice>
    <mc:Fallback xmlns="">
      <p:transition spd="med" advTm="233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D3260C-E3EA-4BB8-A897-7BECBB709655}"/>
              </a:ext>
            </a:extLst>
          </p:cNvPr>
          <p:cNvSpPr>
            <a:spLocks noGrp="1"/>
          </p:cNvSpPr>
          <p:nvPr>
            <p:ph type="ctrTitle"/>
          </p:nvPr>
        </p:nvSpPr>
        <p:spPr>
          <a:xfrm>
            <a:off x="0" y="0"/>
            <a:ext cx="12192000" cy="2114550"/>
          </a:xfrm>
        </p:spPr>
        <p:txBody>
          <a:bodyPr>
            <a:normAutofit/>
          </a:bodyPr>
          <a:lstStyle/>
          <a:p>
            <a:pPr algn="l"/>
            <a:r>
              <a:rPr lang="en-US" b="1" dirty="0">
                <a:solidFill>
                  <a:srgbClr val="0070C0"/>
                </a:solidFill>
              </a:rPr>
              <a:t>Relativity 110:</a:t>
            </a:r>
            <a:br>
              <a:rPr lang="en-US" b="1" dirty="0">
                <a:solidFill>
                  <a:srgbClr val="0070C0"/>
                </a:solidFill>
              </a:rPr>
            </a:br>
            <a:r>
              <a:rPr lang="en-US" sz="8000" b="1" dirty="0">
                <a:solidFill>
                  <a:srgbClr val="0070C0"/>
                </a:solidFill>
              </a:rPr>
              <a:t>Cosmology</a:t>
            </a:r>
            <a:endParaRPr lang="en-CA" b="1" dirty="0">
              <a:solidFill>
                <a:srgbClr val="0070C0"/>
              </a:solidFill>
            </a:endParaRPr>
          </a:p>
        </p:txBody>
      </p:sp>
      <p:sp>
        <p:nvSpPr>
          <p:cNvPr id="9" name="TextBox 8">
            <a:extLst>
              <a:ext uri="{FF2B5EF4-FFF2-40B4-BE49-F238E27FC236}">
                <a16:creationId xmlns:a16="http://schemas.microsoft.com/office/drawing/2014/main" id="{3176724C-B4EE-4D59-9114-092AA7E8BAE3}"/>
              </a:ext>
            </a:extLst>
          </p:cNvPr>
          <p:cNvSpPr txBox="1"/>
          <p:nvPr/>
        </p:nvSpPr>
        <p:spPr>
          <a:xfrm>
            <a:off x="351298" y="2114550"/>
            <a:ext cx="11714094" cy="4770537"/>
          </a:xfrm>
          <a:prstGeom prst="rect">
            <a:avLst/>
          </a:prstGeom>
          <a:noFill/>
        </p:spPr>
        <p:txBody>
          <a:bodyPr wrap="square">
            <a:spAutoFit/>
          </a:bodyPr>
          <a:lstStyle/>
          <a:p>
            <a:pPr marL="857250" indent="-857250" algn="l">
              <a:buFont typeface="+mj-lt"/>
              <a:buAutoNum type="alphaLcPeriod"/>
            </a:pPr>
            <a:r>
              <a:rPr lang="en-US" sz="3800" dirty="0"/>
              <a:t>History of Cosmology</a:t>
            </a:r>
          </a:p>
          <a:p>
            <a:pPr marL="1314450" lvl="1" indent="-857250">
              <a:buFont typeface="Arial" panose="020B0604020202020204" pitchFamily="34" charset="0"/>
              <a:buChar char="•"/>
            </a:pPr>
            <a:r>
              <a:rPr lang="en-US" sz="3800" dirty="0"/>
              <a:t>Big Bang, Expansion of the universe, </a:t>
            </a:r>
            <a:br>
              <a:rPr lang="en-US" sz="3800" dirty="0"/>
            </a:br>
            <a:r>
              <a:rPr lang="en-US" sz="3800" dirty="0"/>
              <a:t>Cosmological Constant, Dark Energy</a:t>
            </a:r>
          </a:p>
          <a:p>
            <a:pPr marL="857250" indent="-857250" algn="l">
              <a:buFont typeface="+mj-lt"/>
              <a:buAutoNum type="alphaLcPeriod"/>
            </a:pPr>
            <a:r>
              <a:rPr lang="en-US" sz="3800" dirty="0"/>
              <a:t>Friedmann-</a:t>
            </a:r>
            <a:r>
              <a:rPr lang="en-US" sz="3800" dirty="0" err="1"/>
              <a:t>Lemaître</a:t>
            </a:r>
            <a:r>
              <a:rPr lang="en-US" sz="3800" dirty="0"/>
              <a:t>-Robertson-Walker (FLRW) metric</a:t>
            </a:r>
          </a:p>
          <a:p>
            <a:pPr marL="857250" indent="-857250" algn="l">
              <a:buFont typeface="+mj-lt"/>
              <a:buAutoNum type="alphaLcPeriod"/>
            </a:pPr>
            <a:r>
              <a:rPr lang="en-US" sz="3800" dirty="0"/>
              <a:t>FLRW Tensors</a:t>
            </a:r>
          </a:p>
          <a:p>
            <a:pPr marL="857250" indent="-857250" algn="l">
              <a:buFont typeface="+mj-lt"/>
              <a:buAutoNum type="alphaLcPeriod"/>
            </a:pPr>
            <a:r>
              <a:rPr lang="en-US" sz="3800" dirty="0"/>
              <a:t>Comoving Coordinates + FLRW Geodesics</a:t>
            </a:r>
          </a:p>
          <a:p>
            <a:pPr marL="857250" indent="-857250" algn="l">
              <a:buFont typeface="+mj-lt"/>
              <a:buAutoNum type="alphaLcPeriod"/>
            </a:pPr>
            <a:r>
              <a:rPr lang="en-US" sz="3800" u="sng" dirty="0">
                <a:solidFill>
                  <a:srgbClr val="FF0000"/>
                </a:solidFill>
              </a:rPr>
              <a:t>Universe as a perfect fluid + Cosmic Rest Frame</a:t>
            </a:r>
          </a:p>
          <a:p>
            <a:pPr marL="857250" indent="-857250" algn="l">
              <a:buFont typeface="+mj-lt"/>
              <a:buAutoNum type="alphaLcPeriod"/>
            </a:pPr>
            <a:r>
              <a:rPr lang="en-US" sz="3800" dirty="0"/>
              <a:t>Friedmann Equations Derivation + Interpretation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2">
            <p14:nvContentPartPr>
              <p14:cNvPr id="2" name="Ink 1">
                <a:extLst>
                  <a:ext uri="{FF2B5EF4-FFF2-40B4-BE49-F238E27FC236}">
                    <a16:creationId xmlns:a16="http://schemas.microsoft.com/office/drawing/2014/main" id="{5F0F163C-9CD7-46CF-A6C5-09905E28D781}"/>
                  </a:ext>
                </a:extLst>
              </p14:cNvPr>
              <p14:cNvContentPartPr/>
              <p14:nvPr>
                <p:extLst>
                  <p:ext uri="{42D2F446-02D8-4167-A562-619A0277C38B}">
                    <p15:isNarration xmlns:p15="http://schemas.microsoft.com/office/powerpoint/2012/main" val="1"/>
                  </p:ext>
                </p:extLst>
              </p14:nvPr>
            </p14:nvContentPartPr>
            <p14:xfrm>
              <a:off x="846720" y="5603760"/>
              <a:ext cx="9716760" cy="670680"/>
            </p14:xfrm>
          </p:contentPart>
        </mc:Choice>
        <mc:Fallback xmlns="">
          <p:pic>
            <p:nvPicPr>
              <p:cNvPr id="2" name="Ink 1">
                <a:extLst>
                  <a:ext uri="{FF2B5EF4-FFF2-40B4-BE49-F238E27FC236}">
                    <a16:creationId xmlns:a16="http://schemas.microsoft.com/office/drawing/2014/main" id="{5F0F163C-9CD7-46CF-A6C5-09905E28D781}"/>
                  </a:ext>
                </a:extLst>
              </p:cNvPr>
              <p:cNvPicPr>
                <a:picLocks noGrp="1" noRot="1" noChangeAspect="1" noMove="1" noResize="1" noEditPoints="1" noAdjustHandles="1" noChangeArrowheads="1" noChangeShapeType="1"/>
              </p:cNvPicPr>
              <p:nvPr/>
            </p:nvPicPr>
            <p:blipFill>
              <a:blip r:embed="rId3"/>
              <a:stretch>
                <a:fillRect/>
              </a:stretch>
            </p:blipFill>
            <p:spPr>
              <a:xfrm>
                <a:off x="837360" y="5594400"/>
                <a:ext cx="9735480" cy="689400"/>
              </a:xfrm>
              <a:prstGeom prst="rect">
                <a:avLst/>
              </a:prstGeom>
            </p:spPr>
          </p:pic>
        </mc:Fallback>
      </mc:AlternateContent>
    </p:spTree>
    <p:extLst>
      <p:ext uri="{BB962C8B-B14F-4D97-AF65-F5344CB8AC3E}">
        <p14:creationId xmlns:p14="http://schemas.microsoft.com/office/powerpoint/2010/main" val="4109871964"/>
      </p:ext>
    </p:extLst>
  </p:cSld>
  <p:clrMapOvr>
    <a:masterClrMapping/>
  </p:clrMapOvr>
  <mc:AlternateContent xmlns:mc="http://schemas.openxmlformats.org/markup-compatibility/2006" xmlns:p14="http://schemas.microsoft.com/office/powerpoint/2010/main">
    <mc:Choice Requires="p14">
      <p:transition spd="slow" p14:dur="2000" advTm="15612"/>
    </mc:Choice>
    <mc:Fallback xmlns="">
      <p:transition spd="slow" advTm="15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5B09A8-145B-4B47-BE54-7AF9A4A91EE6}"/>
                  </a:ext>
                </a:extLst>
              </p:cNvPr>
              <p:cNvSpPr txBox="1"/>
              <p:nvPr/>
            </p:nvSpPr>
            <p:spPr>
              <a:xfrm>
                <a:off x="0" y="0"/>
                <a:ext cx="5692877" cy="6894195"/>
              </a:xfrm>
              <a:prstGeom prst="rect">
                <a:avLst/>
              </a:prstGeom>
              <a:noFill/>
            </p:spPr>
            <p:txBody>
              <a:bodyPr wrap="square" rtlCol="0">
                <a:spAutoFit/>
              </a:bodyPr>
              <a:lstStyle/>
              <a:p>
                <a:r>
                  <a:rPr lang="en-GB" sz="4200" dirty="0"/>
                  <a:t>Aether:</a:t>
                </a:r>
              </a:p>
              <a:p>
                <a:pPr marL="571500" indent="-571500">
                  <a:buFont typeface="Arial" panose="020B0604020202020204" pitchFamily="34" charset="0"/>
                  <a:buChar char="•"/>
                </a:pPr>
                <a:r>
                  <a:rPr lang="en-GB" sz="4000" dirty="0"/>
                  <a:t>Maxwell’s Equations predict light has speed </a:t>
                </a:r>
                <a14:m>
                  <m:oMath xmlns:m="http://schemas.openxmlformats.org/officeDocument/2006/math">
                    <m:r>
                      <a:rPr lang="en-CA" sz="4000" b="0" i="1" smtClean="0">
                        <a:latin typeface="Cambria Math" panose="02040503050406030204" pitchFamily="18" charset="0"/>
                      </a:rPr>
                      <m:t>𝑐</m:t>
                    </m:r>
                    <m:r>
                      <a:rPr lang="en-CA" sz="4000" b="0" i="1" smtClean="0">
                        <a:latin typeface="Cambria Math" panose="02040503050406030204" pitchFamily="18" charset="0"/>
                      </a:rPr>
                      <m:t>=3×</m:t>
                    </m:r>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10</m:t>
                        </m:r>
                      </m:e>
                      <m:sup>
                        <m:r>
                          <a:rPr lang="en-CA" sz="4000" b="0" i="1" smtClean="0">
                            <a:latin typeface="Cambria Math" panose="02040503050406030204" pitchFamily="18" charset="0"/>
                          </a:rPr>
                          <m:t>8</m:t>
                        </m:r>
                      </m:sup>
                    </m:sSup>
                  </m:oMath>
                </a14:m>
                <a:r>
                  <a:rPr lang="en-GB" sz="4000" dirty="0"/>
                  <a:t> m/s</a:t>
                </a:r>
              </a:p>
              <a:p>
                <a:pPr marL="571500" indent="-571500">
                  <a:buFont typeface="Arial" panose="020B0604020202020204" pitchFamily="34" charset="0"/>
                  <a:buChar char="•"/>
                </a:pPr>
                <a:r>
                  <a:rPr lang="en-GB" sz="4000" dirty="0"/>
                  <a:t>Relative to what frame?</a:t>
                </a:r>
              </a:p>
              <a:p>
                <a:pPr marL="571500" indent="-571500">
                  <a:buFont typeface="Arial" panose="020B0604020202020204" pitchFamily="34" charset="0"/>
                  <a:buChar char="•"/>
                </a:pPr>
                <a:r>
                  <a:rPr lang="en-GB" sz="4000" dirty="0"/>
                  <a:t>Aether is proposed as a special reference frame that light travels in</a:t>
                </a:r>
              </a:p>
              <a:p>
                <a:pPr marL="571500" indent="-571500">
                  <a:buFont typeface="Arial" panose="020B0604020202020204" pitchFamily="34" charset="0"/>
                  <a:buChar char="•"/>
                </a:pPr>
                <a:r>
                  <a:rPr lang="en-GB" sz="4000" dirty="0"/>
                  <a:t>Maxwell’s equations work relative to the Aether</a:t>
                </a:r>
              </a:p>
            </p:txBody>
          </p:sp>
        </mc:Choice>
        <mc:Fallback xmlns="">
          <p:sp>
            <p:nvSpPr>
              <p:cNvPr id="4" name="TextBox 3">
                <a:extLst>
                  <a:ext uri="{FF2B5EF4-FFF2-40B4-BE49-F238E27FC236}">
                    <a16:creationId xmlns:a16="http://schemas.microsoft.com/office/drawing/2014/main" id="{F85B09A8-145B-4B47-BE54-7AF9A4A91EE6}"/>
                  </a:ext>
                </a:extLst>
              </p:cNvPr>
              <p:cNvSpPr txBox="1">
                <a:spLocks noRot="1" noChangeAspect="1" noMove="1" noResize="1" noEditPoints="1" noAdjustHandles="1" noChangeArrowheads="1" noChangeShapeType="1" noTextEdit="1"/>
              </p:cNvSpPr>
              <p:nvPr/>
            </p:nvSpPr>
            <p:spPr>
              <a:xfrm>
                <a:off x="0" y="0"/>
                <a:ext cx="5692877" cy="6894195"/>
              </a:xfrm>
              <a:prstGeom prst="rect">
                <a:avLst/>
              </a:prstGeom>
              <a:blipFill>
                <a:blip r:embed="rId3"/>
                <a:stretch>
                  <a:fillRect l="-4069" t="-1680" r="-3854" b="-28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4CCBC6-5FF9-43A5-B1E8-18D8E87CF269}"/>
                  </a:ext>
                </a:extLst>
              </p:cNvPr>
              <p:cNvSpPr txBox="1"/>
              <p:nvPr/>
            </p:nvSpPr>
            <p:spPr>
              <a:xfrm>
                <a:off x="5604386" y="0"/>
                <a:ext cx="6742614" cy="6832640"/>
              </a:xfrm>
              <a:prstGeom prst="rect">
                <a:avLst/>
              </a:prstGeom>
              <a:noFill/>
            </p:spPr>
            <p:txBody>
              <a:bodyPr wrap="square" rtlCol="0">
                <a:spAutoFit/>
              </a:bodyPr>
              <a:lstStyle/>
              <a:p>
                <a:r>
                  <a:rPr lang="en-CA" sz="4200" dirty="0"/>
                  <a:t>Special/General relativity</a:t>
                </a:r>
                <a:r>
                  <a:rPr lang="en-GB" sz="4200" dirty="0"/>
                  <a:t>:</a:t>
                </a:r>
              </a:p>
              <a:p>
                <a:pPr marL="571500" indent="-571500">
                  <a:buFont typeface="Arial" panose="020B0604020202020204" pitchFamily="34" charset="0"/>
                  <a:buChar char="•"/>
                </a:pPr>
                <a:r>
                  <a:rPr lang="en-CA" sz="3600" dirty="0"/>
                  <a:t>Reject the existence of the aether</a:t>
                </a:r>
              </a:p>
              <a:p>
                <a:pPr marL="571500" indent="-571500">
                  <a:buFont typeface="Arial" panose="020B0604020202020204" pitchFamily="34" charset="0"/>
                  <a:buChar char="•"/>
                </a:pPr>
                <a:r>
                  <a:rPr lang="en-CA" sz="3600" dirty="0"/>
                  <a:t>Claim: all laws of physics, including </a:t>
                </a:r>
                <a14:m>
                  <m:oMath xmlns:m="http://schemas.openxmlformats.org/officeDocument/2006/math">
                    <m:r>
                      <a:rPr lang="en-CA" sz="3600" b="0" i="1" smtClean="0">
                        <a:latin typeface="Cambria Math" panose="02040503050406030204" pitchFamily="18" charset="0"/>
                      </a:rPr>
                      <m:t>𝑐</m:t>
                    </m:r>
                  </m:oMath>
                </a14:m>
                <a:r>
                  <a:rPr lang="en-CA" sz="3600" dirty="0"/>
                  <a:t> and Maxwell’s </a:t>
                </a:r>
                <a:r>
                  <a:rPr lang="en-CA" sz="3600" dirty="0" err="1"/>
                  <a:t>Eqns</a:t>
                </a:r>
                <a:r>
                  <a:rPr lang="en-CA" sz="3600" dirty="0"/>
                  <a:t>, are the same in all frames</a:t>
                </a:r>
              </a:p>
              <a:p>
                <a:pPr marL="1028700" lvl="1" indent="-571500">
                  <a:buFont typeface="Arial" panose="020B0604020202020204" pitchFamily="34" charset="0"/>
                  <a:buChar char="•"/>
                </a:pPr>
                <a:r>
                  <a:rPr lang="en-CA" sz="3600" dirty="0"/>
                  <a:t>(SR ignores gravity)</a:t>
                </a:r>
              </a:p>
              <a:p>
                <a:pPr marL="571500" indent="-571500">
                  <a:buFont typeface="Arial" panose="020B0604020202020204" pitchFamily="34" charset="0"/>
                  <a:buChar char="•"/>
                </a:pPr>
                <a:r>
                  <a:rPr lang="en-GB" sz="3600" dirty="0"/>
                  <a:t>Equations describing laws of physics are the same in all frames (inertial or non-inertial), provided they are written using invariant 4D tensors</a:t>
                </a:r>
              </a:p>
            </p:txBody>
          </p:sp>
        </mc:Choice>
        <mc:Fallback xmlns="">
          <p:sp>
            <p:nvSpPr>
              <p:cNvPr id="6" name="TextBox 5">
                <a:extLst>
                  <a:ext uri="{FF2B5EF4-FFF2-40B4-BE49-F238E27FC236}">
                    <a16:creationId xmlns:a16="http://schemas.microsoft.com/office/drawing/2014/main" id="{154CCBC6-5FF9-43A5-B1E8-18D8E87CF269}"/>
                  </a:ext>
                </a:extLst>
              </p:cNvPr>
              <p:cNvSpPr txBox="1">
                <a:spLocks noRot="1" noChangeAspect="1" noMove="1" noResize="1" noEditPoints="1" noAdjustHandles="1" noChangeArrowheads="1" noChangeShapeType="1" noTextEdit="1"/>
              </p:cNvSpPr>
              <p:nvPr/>
            </p:nvSpPr>
            <p:spPr>
              <a:xfrm>
                <a:off x="5604386" y="0"/>
                <a:ext cx="6742614" cy="6832640"/>
              </a:xfrm>
              <a:prstGeom prst="rect">
                <a:avLst/>
              </a:prstGeom>
              <a:blipFill>
                <a:blip r:embed="rId4"/>
                <a:stretch>
                  <a:fillRect l="-3436" t="-1695" r="-2532" b="-2409"/>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77689415-620C-401C-A61D-F3DB5509A118}"/>
              </a:ext>
            </a:extLst>
          </p:cNvPr>
          <p:cNvCxnSpPr>
            <a:cxnSpLocks/>
          </p:cNvCxnSpPr>
          <p:nvPr/>
        </p:nvCxnSpPr>
        <p:spPr>
          <a:xfrm>
            <a:off x="5633883" y="-57150"/>
            <a:ext cx="0" cy="6910873"/>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57261754"/>
      </p:ext>
    </p:extLst>
  </p:cSld>
  <p:clrMapOvr>
    <a:masterClrMapping/>
  </p:clrMapOvr>
  <mc:AlternateContent xmlns:mc="http://schemas.openxmlformats.org/markup-compatibility/2006" xmlns:p14="http://schemas.microsoft.com/office/powerpoint/2010/main">
    <mc:Choice Requires="p14">
      <p:transition spd="slow" p14:dur="2000" advTm="73274"/>
    </mc:Choice>
    <mc:Fallback xmlns="">
      <p:transition spd="slow" advTm="73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4CCBC6-5FF9-43A5-B1E8-18D8E87CF269}"/>
                  </a:ext>
                </a:extLst>
              </p:cNvPr>
              <p:cNvSpPr txBox="1"/>
              <p:nvPr/>
            </p:nvSpPr>
            <p:spPr>
              <a:xfrm>
                <a:off x="-58994" y="0"/>
                <a:ext cx="12506632" cy="6881627"/>
              </a:xfrm>
              <a:prstGeom prst="rect">
                <a:avLst/>
              </a:prstGeom>
              <a:noFill/>
            </p:spPr>
            <p:txBody>
              <a:bodyPr wrap="square" rtlCol="0">
                <a:spAutoFit/>
              </a:bodyPr>
              <a:lstStyle/>
              <a:p>
                <a:r>
                  <a:rPr lang="en-CA" sz="4200" dirty="0"/>
                  <a:t>Cosmic Rest Frame:</a:t>
                </a:r>
                <a:endParaRPr lang="en-GB" sz="4200" dirty="0"/>
              </a:p>
              <a:p>
                <a:pPr marL="571500" indent="-571500">
                  <a:buFont typeface="Arial" panose="020B0604020202020204" pitchFamily="34" charset="0"/>
                  <a:buChar char="•"/>
                </a:pPr>
                <a:r>
                  <a:rPr lang="en-CA" sz="3600" dirty="0"/>
                  <a:t>Has nothing to do with the laws of physics working or not</a:t>
                </a:r>
              </a:p>
              <a:p>
                <a:pPr marL="571500" indent="-571500">
                  <a:buFont typeface="Arial" panose="020B0604020202020204" pitchFamily="34" charset="0"/>
                  <a:buChar char="•"/>
                </a:pPr>
                <a:r>
                  <a:rPr lang="en-CA" sz="3600" dirty="0"/>
                  <a:t>Really about the distribution of radiation and matter in the universe</a:t>
                </a:r>
              </a:p>
              <a:p>
                <a:pPr marL="571500" indent="-571500">
                  <a:buFont typeface="Arial" panose="020B0604020202020204" pitchFamily="34" charset="0"/>
                  <a:buChar char="•"/>
                </a:pPr>
                <a:r>
                  <a:rPr lang="en-CA" sz="3600" dirty="0"/>
                  <a:t>If you fly around space in a rocket, in most frames the CMB radiation will have Doppler shift</a:t>
                </a:r>
              </a:p>
              <a:p>
                <a:pPr marL="571500" indent="-571500">
                  <a:buFont typeface="Arial" panose="020B0604020202020204" pitchFamily="34" charset="0"/>
                  <a:buChar char="•"/>
                </a:pPr>
                <a:r>
                  <a:rPr lang="en-CA" sz="3600" dirty="0"/>
                  <a:t>In one specific frame, you’ll see no CMB Doppler shift. You are “at rest” with respect to the CMB radiation </a:t>
                </a:r>
                <a14:m>
                  <m:oMath xmlns:m="http://schemas.openxmlformats.org/officeDocument/2006/math">
                    <m:r>
                      <a:rPr lang="en-CA" sz="3600" b="0" i="1" smtClean="0">
                        <a:latin typeface="Cambria Math" panose="02040503050406030204" pitchFamily="18" charset="0"/>
                      </a:rPr>
                      <m:t>→</m:t>
                    </m:r>
                    <m:sSubSup>
                      <m:sSubSupPr>
                        <m:ctrlPr>
                          <a:rPr lang="en-CA" sz="3600" b="0" i="1" smtClean="0">
                            <a:solidFill>
                              <a:srgbClr val="0070C0"/>
                            </a:solidFill>
                            <a:latin typeface="Cambria Math" panose="02040503050406030204" pitchFamily="18" charset="0"/>
                          </a:rPr>
                        </m:ctrlPr>
                      </m:sSubSupPr>
                      <m:e>
                        <m:r>
                          <a:rPr lang="en-CA" sz="3600" b="0" i="1" smtClean="0">
                            <a:solidFill>
                              <a:srgbClr val="0070C0"/>
                            </a:solidFill>
                            <a:latin typeface="Cambria Math" panose="02040503050406030204" pitchFamily="18" charset="0"/>
                          </a:rPr>
                          <m:t>𝑇</m:t>
                        </m:r>
                      </m:e>
                      <m:sub>
                        <m:r>
                          <a:rPr lang="en-CA" sz="3600" b="0" i="1" smtClean="0">
                            <a:solidFill>
                              <a:srgbClr val="0070C0"/>
                            </a:solidFill>
                            <a:latin typeface="Cambria Math" panose="02040503050406030204" pitchFamily="18" charset="0"/>
                          </a:rPr>
                          <m:t>𝜇𝜈</m:t>
                        </m:r>
                      </m:sub>
                      <m:sup>
                        <m:r>
                          <a:rPr lang="en-CA" sz="3600" b="0" i="1" smtClean="0">
                            <a:solidFill>
                              <a:schemeClr val="tx1"/>
                            </a:solidFill>
                            <a:latin typeface="Cambria Math" panose="02040503050406030204" pitchFamily="18" charset="0"/>
                          </a:rPr>
                          <m:t>𝑟𝑒𝑠𝑡</m:t>
                        </m:r>
                      </m:sup>
                    </m:sSubSup>
                  </m:oMath>
                </a14:m>
                <a:endParaRPr lang="en-CA" sz="3600" dirty="0"/>
              </a:p>
              <a:p>
                <a:pPr marL="571500" indent="-571500">
                  <a:buFont typeface="Arial" panose="020B0604020202020204" pitchFamily="34" charset="0"/>
                  <a:buChar char="•"/>
                </a:pPr>
                <a:r>
                  <a:rPr lang="en-CA" sz="3600" dirty="0"/>
                  <a:t>The 3D “spatial slices” of spacetime you observe in this frame define the </a:t>
                </a:r>
                <a14:m>
                  <m:oMath xmlns:m="http://schemas.openxmlformats.org/officeDocument/2006/math">
                    <m:r>
                      <a:rPr lang="en-CA" sz="3600" b="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b="0" i="1" smtClean="0">
                        <a:solidFill>
                          <a:srgbClr val="0070C0"/>
                        </a:solidFill>
                        <a:latin typeface="Cambria Math" panose="02040503050406030204" pitchFamily="18" charset="0"/>
                      </a:rPr>
                      <m:t>𝜃</m:t>
                    </m:r>
                    <m:r>
                      <a:rPr lang="en-CA" sz="3600" b="0" i="1" smtClean="0">
                        <a:latin typeface="Cambria Math" panose="02040503050406030204" pitchFamily="18" charset="0"/>
                      </a:rPr>
                      <m:t>,</m:t>
                    </m:r>
                    <m:r>
                      <a:rPr lang="en-CA" sz="3600" b="0" i="1" smtClean="0">
                        <a:solidFill>
                          <a:srgbClr val="0070C0"/>
                        </a:solidFill>
                        <a:latin typeface="Cambria Math" panose="02040503050406030204" pitchFamily="18" charset="0"/>
                      </a:rPr>
                      <m:t>𝜙</m:t>
                    </m:r>
                  </m:oMath>
                </a14:m>
                <a:r>
                  <a:rPr lang="en-CA" sz="3600" dirty="0"/>
                  <a:t> coordinates used in FLRW </a:t>
                </a:r>
              </a:p>
              <a:p>
                <a:pPr marL="571500" indent="-571500">
                  <a:buFont typeface="Arial" panose="020B0604020202020204" pitchFamily="34" charset="0"/>
                  <a:buChar char="•"/>
                </a:pPr>
                <a:r>
                  <a:rPr lang="en-CA" sz="3600" dirty="0"/>
                  <a:t>The direction orthogonal to these “spatial slices” defines the time coordinate </a:t>
                </a:r>
                <a14:m>
                  <m:oMath xmlns:m="http://schemas.openxmlformats.org/officeDocument/2006/math">
                    <m:r>
                      <a:rPr lang="en-CA" sz="3600" b="0" i="1" smtClean="0">
                        <a:solidFill>
                          <a:srgbClr val="0070C0"/>
                        </a:solidFill>
                        <a:latin typeface="Cambria Math" panose="02040503050406030204" pitchFamily="18" charset="0"/>
                      </a:rPr>
                      <m:t>𝑡</m:t>
                    </m:r>
                  </m:oMath>
                </a14:m>
                <a:r>
                  <a:rPr lang="en-CA" sz="3600" dirty="0"/>
                  <a:t> used in the scale factor </a:t>
                </a:r>
                <a14:m>
                  <m:oMath xmlns:m="http://schemas.openxmlformats.org/officeDocument/2006/math">
                    <m:r>
                      <a:rPr lang="en-CA" sz="3600" b="0" i="1" smtClean="0">
                        <a:solidFill>
                          <a:srgbClr val="FF0000"/>
                        </a:solidFill>
                        <a:latin typeface="Cambria Math" panose="02040503050406030204" pitchFamily="18" charset="0"/>
                      </a:rPr>
                      <m:t>𝑎</m:t>
                    </m:r>
                    <m:r>
                      <a:rPr lang="en-CA" sz="3600" b="0" i="1" smtClean="0">
                        <a:solidFill>
                          <a:srgbClr val="FF0000"/>
                        </a:solidFill>
                        <a:latin typeface="Cambria Math" panose="02040503050406030204" pitchFamily="18" charset="0"/>
                      </a:rPr>
                      <m:t>(</m:t>
                    </m:r>
                    <m:r>
                      <a:rPr lang="en-CA" sz="3600" b="0" i="1" smtClean="0">
                        <a:solidFill>
                          <a:srgbClr val="FF0000"/>
                        </a:solidFill>
                        <a:latin typeface="Cambria Math" panose="02040503050406030204" pitchFamily="18" charset="0"/>
                      </a:rPr>
                      <m:t>𝑡</m:t>
                    </m:r>
                    <m:r>
                      <a:rPr lang="en-CA" sz="3600" b="0" i="1" smtClean="0">
                        <a:solidFill>
                          <a:srgbClr val="FF0000"/>
                        </a:solidFill>
                        <a:latin typeface="Cambria Math" panose="02040503050406030204" pitchFamily="18" charset="0"/>
                      </a:rPr>
                      <m:t>)</m:t>
                    </m:r>
                  </m:oMath>
                </a14:m>
                <a:endParaRPr lang="en-CA" sz="3600" dirty="0">
                  <a:solidFill>
                    <a:srgbClr val="FF0000"/>
                  </a:solidFill>
                </a:endParaRPr>
              </a:p>
            </p:txBody>
          </p:sp>
        </mc:Choice>
        <mc:Fallback xmlns="">
          <p:sp>
            <p:nvSpPr>
              <p:cNvPr id="6" name="TextBox 5">
                <a:extLst>
                  <a:ext uri="{FF2B5EF4-FFF2-40B4-BE49-F238E27FC236}">
                    <a16:creationId xmlns:a16="http://schemas.microsoft.com/office/drawing/2014/main" id="{154CCBC6-5FF9-43A5-B1E8-18D8E87CF269}"/>
                  </a:ext>
                </a:extLst>
              </p:cNvPr>
              <p:cNvSpPr txBox="1">
                <a:spLocks noRot="1" noChangeAspect="1" noMove="1" noResize="1" noEditPoints="1" noAdjustHandles="1" noChangeArrowheads="1" noChangeShapeType="1" noTextEdit="1"/>
              </p:cNvSpPr>
              <p:nvPr/>
            </p:nvSpPr>
            <p:spPr>
              <a:xfrm>
                <a:off x="-58994" y="0"/>
                <a:ext cx="12506632" cy="6881627"/>
              </a:xfrm>
              <a:prstGeom prst="rect">
                <a:avLst/>
              </a:prstGeom>
              <a:blipFill>
                <a:blip r:embed="rId3"/>
                <a:stretch>
                  <a:fillRect l="-1852" t="-1683" b="-2391"/>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9FAD08A2-6B37-4BEA-8414-5100BDC02CA2}"/>
              </a:ext>
            </a:extLst>
          </p:cNvPr>
          <p:cNvSpPr txBox="1"/>
          <p:nvPr/>
        </p:nvSpPr>
        <p:spPr>
          <a:xfrm>
            <a:off x="0" y="7143136"/>
            <a:ext cx="12192000" cy="3323987"/>
          </a:xfrm>
          <a:prstGeom prst="rect">
            <a:avLst/>
          </a:prstGeom>
          <a:noFill/>
        </p:spPr>
        <p:txBody>
          <a:bodyPr wrap="square" rtlCol="0">
            <a:spAutoFit/>
          </a:bodyPr>
          <a:lstStyle/>
          <a:p>
            <a:r>
              <a:rPr lang="en-CA" sz="4200" dirty="0"/>
              <a:t>As far as the laws of physics are concerned, the Cosmic Rest Frame isn’t any more objective than any other frame…</a:t>
            </a:r>
          </a:p>
          <a:p>
            <a:r>
              <a:rPr lang="en-CA" sz="4200" dirty="0"/>
              <a:t>It’s just a frame based on the distribution of matter and radiation.</a:t>
            </a:r>
            <a:endParaRPr lang="en-GB" sz="42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E6A8E8D4-4E99-433F-A6F3-BF6760C03B81}"/>
                  </a:ext>
                </a:extLst>
              </p14:cNvPr>
              <p14:cNvContentPartPr/>
              <p14:nvPr>
                <p:extLst>
                  <p:ext uri="{42D2F446-02D8-4167-A562-619A0277C38B}">
                    <p15:isNarration xmlns:p15="http://schemas.microsoft.com/office/powerpoint/2012/main" val="1"/>
                  </p:ext>
                </p:extLst>
              </p14:nvPr>
            </p14:nvContentPartPr>
            <p14:xfrm>
              <a:off x="650520" y="4406400"/>
              <a:ext cx="9544320" cy="2433600"/>
            </p14:xfrm>
          </p:contentPart>
        </mc:Choice>
        <mc:Fallback xmlns="">
          <p:pic>
            <p:nvPicPr>
              <p:cNvPr id="2" name="Ink 1">
                <a:extLst>
                  <a:ext uri="{FF2B5EF4-FFF2-40B4-BE49-F238E27FC236}">
                    <a16:creationId xmlns:a16="http://schemas.microsoft.com/office/drawing/2014/main" id="{E6A8E8D4-4E99-433F-A6F3-BF6760C03B81}"/>
                  </a:ext>
                </a:extLst>
              </p:cNvPr>
              <p:cNvPicPr>
                <a:picLocks noGrp="1" noRot="1" noChangeAspect="1" noMove="1" noResize="1" noEditPoints="1" noAdjustHandles="1" noChangeArrowheads="1" noChangeShapeType="1"/>
              </p:cNvPicPr>
              <p:nvPr/>
            </p:nvPicPr>
            <p:blipFill>
              <a:blip r:embed="rId5"/>
              <a:stretch>
                <a:fillRect/>
              </a:stretch>
            </p:blipFill>
            <p:spPr>
              <a:xfrm>
                <a:off x="641160" y="4397040"/>
                <a:ext cx="9563040" cy="2452320"/>
              </a:xfrm>
              <a:prstGeom prst="rect">
                <a:avLst/>
              </a:prstGeom>
            </p:spPr>
          </p:pic>
        </mc:Fallback>
      </mc:AlternateContent>
    </p:spTree>
    <p:custDataLst>
      <p:tags r:id="rId1"/>
    </p:custDataLst>
    <p:extLst>
      <p:ext uri="{BB962C8B-B14F-4D97-AF65-F5344CB8AC3E}">
        <p14:creationId xmlns:p14="http://schemas.microsoft.com/office/powerpoint/2010/main" val="2930893189"/>
      </p:ext>
    </p:extLst>
  </p:cSld>
  <p:clrMapOvr>
    <a:masterClrMapping/>
  </p:clrMapOvr>
  <mc:AlternateContent xmlns:mc="http://schemas.openxmlformats.org/markup-compatibility/2006" xmlns:p14="http://schemas.microsoft.com/office/powerpoint/2010/main">
    <mc:Choice Requires="p14">
      <p:transition spd="slow" p14:dur="2000" advTm="89440"/>
    </mc:Choice>
    <mc:Fallback xmlns="">
      <p:transition spd="slow" advTm="8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59DA564-24F1-9376-990B-5351E2BF536B}"/>
              </a:ext>
            </a:extLst>
          </p:cNvPr>
          <p:cNvGrpSpPr/>
          <p:nvPr/>
        </p:nvGrpSpPr>
        <p:grpSpPr>
          <a:xfrm>
            <a:off x="5638039" y="1538516"/>
            <a:ext cx="6659669" cy="5124169"/>
            <a:chOff x="1868683" y="3505200"/>
            <a:chExt cx="4165817" cy="3205315"/>
          </a:xfrm>
        </p:grpSpPr>
        <p:sp>
          <p:nvSpPr>
            <p:cNvPr id="5" name="Freeform: Shape 4">
              <a:extLst>
                <a:ext uri="{FF2B5EF4-FFF2-40B4-BE49-F238E27FC236}">
                  <a16:creationId xmlns:a16="http://schemas.microsoft.com/office/drawing/2014/main" id="{E55D5F1E-B0C1-58B7-5DF6-7FB96B5F89E1}"/>
                </a:ext>
              </a:extLst>
            </p:cNvPr>
            <p:cNvSpPr/>
            <p:nvPr/>
          </p:nvSpPr>
          <p:spPr>
            <a:xfrm>
              <a:off x="4411957" y="3530600"/>
              <a:ext cx="1473200" cy="2806700"/>
            </a:xfrm>
            <a:custGeom>
              <a:avLst/>
              <a:gdLst>
                <a:gd name="connsiteX0" fmla="*/ 0 w 1473200"/>
                <a:gd name="connsiteY0" fmla="*/ 2806700 h 2806700"/>
                <a:gd name="connsiteX1" fmla="*/ 635000 w 1473200"/>
                <a:gd name="connsiteY1" fmla="*/ 1892300 h 2806700"/>
                <a:gd name="connsiteX2" fmla="*/ 1473200 w 1473200"/>
                <a:gd name="connsiteY2" fmla="*/ 0 h 2806700"/>
              </a:gdLst>
              <a:ahLst/>
              <a:cxnLst>
                <a:cxn ang="0">
                  <a:pos x="connsiteX0" y="connsiteY0"/>
                </a:cxn>
                <a:cxn ang="0">
                  <a:pos x="connsiteX1" y="connsiteY1"/>
                </a:cxn>
                <a:cxn ang="0">
                  <a:pos x="connsiteX2" y="connsiteY2"/>
                </a:cxn>
              </a:cxnLst>
              <a:rect l="l" t="t" r="r" b="b"/>
              <a:pathLst>
                <a:path w="1473200" h="2806700">
                  <a:moveTo>
                    <a:pt x="0" y="2806700"/>
                  </a:moveTo>
                  <a:cubicBezTo>
                    <a:pt x="194733" y="2583391"/>
                    <a:pt x="389467" y="2360083"/>
                    <a:pt x="635000" y="1892300"/>
                  </a:cubicBezTo>
                  <a:cubicBezTo>
                    <a:pt x="880533" y="1424517"/>
                    <a:pt x="1473200" y="0"/>
                    <a:pt x="14732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2C9C2494-4FDF-1718-1955-39866281EA4C}"/>
                </a:ext>
              </a:extLst>
            </p:cNvPr>
            <p:cNvSpPr/>
            <p:nvPr/>
          </p:nvSpPr>
          <p:spPr>
            <a:xfrm>
              <a:off x="3053057" y="3505200"/>
              <a:ext cx="520700" cy="2832100"/>
            </a:xfrm>
            <a:custGeom>
              <a:avLst/>
              <a:gdLst>
                <a:gd name="connsiteX0" fmla="*/ 520700 w 520700"/>
                <a:gd name="connsiteY0" fmla="*/ 2832100 h 2832100"/>
                <a:gd name="connsiteX1" fmla="*/ 317500 w 520700"/>
                <a:gd name="connsiteY1" fmla="*/ 1930400 h 2832100"/>
                <a:gd name="connsiteX2" fmla="*/ 0 w 520700"/>
                <a:gd name="connsiteY2" fmla="*/ 0 h 2832100"/>
              </a:gdLst>
              <a:ahLst/>
              <a:cxnLst>
                <a:cxn ang="0">
                  <a:pos x="connsiteX0" y="connsiteY0"/>
                </a:cxn>
                <a:cxn ang="0">
                  <a:pos x="connsiteX1" y="connsiteY1"/>
                </a:cxn>
                <a:cxn ang="0">
                  <a:pos x="connsiteX2" y="connsiteY2"/>
                </a:cxn>
              </a:cxnLst>
              <a:rect l="l" t="t" r="r" b="b"/>
              <a:pathLst>
                <a:path w="520700" h="2832100">
                  <a:moveTo>
                    <a:pt x="520700" y="2832100"/>
                  </a:moveTo>
                  <a:cubicBezTo>
                    <a:pt x="462491" y="2617258"/>
                    <a:pt x="404283" y="2402417"/>
                    <a:pt x="317500" y="1930400"/>
                  </a:cubicBezTo>
                  <a:cubicBezTo>
                    <a:pt x="230717" y="1458383"/>
                    <a:pt x="115358" y="729191"/>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FDE6D8-92A0-04EA-0E65-FF2C37F60749}"/>
                    </a:ext>
                  </a:extLst>
                </p:cNvPr>
                <p:cNvSpPr txBox="1"/>
                <p:nvPr/>
              </p:nvSpPr>
              <p:spPr>
                <a:xfrm>
                  <a:off x="4916553" y="5490551"/>
                  <a:ext cx="1117947" cy="6257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5400" b="0" i="1" smtClean="0">
                            <a:solidFill>
                              <a:srgbClr val="FF0000"/>
                            </a:solidFill>
                            <a:latin typeface="Cambria Math" panose="02040503050406030204" pitchFamily="18" charset="0"/>
                          </a:rPr>
                          <m:t>𝑎</m:t>
                        </m:r>
                        <m:d>
                          <m:dPr>
                            <m:ctrlPr>
                              <a:rPr lang="en-CA" sz="5400" b="0" i="1" smtClean="0">
                                <a:solidFill>
                                  <a:srgbClr val="FF0000"/>
                                </a:solidFill>
                                <a:latin typeface="Cambria Math" panose="02040503050406030204" pitchFamily="18" charset="0"/>
                              </a:rPr>
                            </m:ctrlPr>
                          </m:dPr>
                          <m:e>
                            <m:r>
                              <a:rPr lang="en-CA" sz="5400" b="0" i="1" smtClean="0">
                                <a:solidFill>
                                  <a:srgbClr val="FF0000"/>
                                </a:solidFill>
                                <a:latin typeface="Cambria Math" panose="02040503050406030204" pitchFamily="18" charset="0"/>
                              </a:rPr>
                              <m:t>𝑡</m:t>
                            </m:r>
                          </m:e>
                        </m:d>
                      </m:oMath>
                    </m:oMathPara>
                  </a14:m>
                  <a:endParaRPr lang="en-CA" sz="6000" dirty="0"/>
                </a:p>
              </p:txBody>
            </p:sp>
          </mc:Choice>
          <mc:Fallback xmlns="">
            <p:sp>
              <p:nvSpPr>
                <p:cNvPr id="7" name="TextBox 6">
                  <a:extLst>
                    <a:ext uri="{FF2B5EF4-FFF2-40B4-BE49-F238E27FC236}">
                      <a16:creationId xmlns:a16="http://schemas.microsoft.com/office/drawing/2014/main" id="{19FDE6D8-92A0-04EA-0E65-FF2C37F60749}"/>
                    </a:ext>
                  </a:extLst>
                </p:cNvPr>
                <p:cNvSpPr txBox="1">
                  <a:spLocks noRot="1" noChangeAspect="1" noMove="1" noResize="1" noEditPoints="1" noAdjustHandles="1" noChangeArrowheads="1" noChangeShapeType="1" noTextEdit="1"/>
                </p:cNvSpPr>
                <p:nvPr/>
              </p:nvSpPr>
              <p:spPr>
                <a:xfrm>
                  <a:off x="4916553" y="5490551"/>
                  <a:ext cx="1117947" cy="625791"/>
                </a:xfrm>
                <a:prstGeom prst="rect">
                  <a:avLst/>
                </a:prstGeom>
                <a:blipFill>
                  <a:blip r:embed="rId3"/>
                  <a:stretch>
                    <a:fillRect/>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64F8AD6E-2232-21E4-8A8E-212109050038}"/>
                </a:ext>
              </a:extLst>
            </p:cNvPr>
            <p:cNvGrpSpPr/>
            <p:nvPr/>
          </p:nvGrpSpPr>
          <p:grpSpPr>
            <a:xfrm>
              <a:off x="1868683" y="3518912"/>
              <a:ext cx="4036140" cy="1226489"/>
              <a:chOff x="1317526" y="3767973"/>
              <a:chExt cx="4036140" cy="1226489"/>
            </a:xfrm>
          </p:grpSpPr>
          <p:sp>
            <p:nvSpPr>
              <p:cNvPr id="27" name="Parallelogram 26">
                <a:extLst>
                  <a:ext uri="{FF2B5EF4-FFF2-40B4-BE49-F238E27FC236}">
                    <a16:creationId xmlns:a16="http://schemas.microsoft.com/office/drawing/2014/main" id="{519EAFF6-30AF-A122-702F-9D2CE6CF2AFD}"/>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a:extLst>
                  <a:ext uri="{FF2B5EF4-FFF2-40B4-BE49-F238E27FC236}">
                    <a16:creationId xmlns:a16="http://schemas.microsoft.com/office/drawing/2014/main" id="{8F319816-1995-555D-574C-5366604A21CB}"/>
                  </a:ext>
                </a:extLst>
              </p:cNvPr>
              <p:cNvCxnSpPr>
                <a:stCxn id="27" idx="1"/>
                <a:endCxn id="27"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D8CB4C-851A-8446-A41F-6EC1501B7E57}"/>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016F59-13D1-90A3-012C-082F6CF84F29}"/>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ECF7F8-4CEA-1EB4-1CA6-EF89D72DF820}"/>
                  </a:ext>
                </a:extLst>
              </p:cNvPr>
              <p:cNvCxnSpPr>
                <a:cxnSpLocks/>
                <a:stCxn id="27" idx="2"/>
                <a:endCxn id="27"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4446A7-17D2-661C-E333-7FBCC3C3C2F5}"/>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632071-60B4-A534-D5A4-22A376289ED8}"/>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FD45544-BA7B-9605-8572-4ABA62E8995F}"/>
                </a:ext>
              </a:extLst>
            </p:cNvPr>
            <p:cNvGrpSpPr/>
            <p:nvPr/>
          </p:nvGrpSpPr>
          <p:grpSpPr>
            <a:xfrm>
              <a:off x="2639768" y="5415807"/>
              <a:ext cx="2459294" cy="747322"/>
              <a:chOff x="1317526" y="3767973"/>
              <a:chExt cx="4036140" cy="1226489"/>
            </a:xfrm>
          </p:grpSpPr>
          <p:sp>
            <p:nvSpPr>
              <p:cNvPr id="20" name="Parallelogram 19">
                <a:extLst>
                  <a:ext uri="{FF2B5EF4-FFF2-40B4-BE49-F238E27FC236}">
                    <a16:creationId xmlns:a16="http://schemas.microsoft.com/office/drawing/2014/main" id="{44786779-8C32-6C05-4E99-2227CF63A2A9}"/>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7706103D-60D2-B511-39F5-03CDB926A0F3}"/>
                  </a:ext>
                </a:extLst>
              </p:cNvPr>
              <p:cNvCxnSpPr>
                <a:stCxn id="20" idx="1"/>
                <a:endCxn id="20"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67DD9A-331E-055B-9063-24B4EC787F50}"/>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C3C3314-62FA-E941-03B7-6A65D5CB3E30}"/>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6F1AE9-571D-3951-B244-B59844541EA9}"/>
                  </a:ext>
                </a:extLst>
              </p:cNvPr>
              <p:cNvCxnSpPr>
                <a:cxnSpLocks/>
                <a:stCxn id="20" idx="2"/>
                <a:endCxn id="20"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339F4F-71E1-CE04-3208-0AFB64E599DB}"/>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1F5D4B-EC49-8F21-59E7-34B0782D289B}"/>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4924E25-98F8-AB2A-3316-0C083F19D855}"/>
                </a:ext>
              </a:extLst>
            </p:cNvPr>
            <p:cNvGrpSpPr/>
            <p:nvPr/>
          </p:nvGrpSpPr>
          <p:grpSpPr>
            <a:xfrm>
              <a:off x="3224945" y="6341857"/>
              <a:ext cx="1213184" cy="368658"/>
              <a:chOff x="1317526" y="3767973"/>
              <a:chExt cx="4036140" cy="1226489"/>
            </a:xfrm>
          </p:grpSpPr>
          <p:sp>
            <p:nvSpPr>
              <p:cNvPr id="13" name="Parallelogram 12">
                <a:extLst>
                  <a:ext uri="{FF2B5EF4-FFF2-40B4-BE49-F238E27FC236}">
                    <a16:creationId xmlns:a16="http://schemas.microsoft.com/office/drawing/2014/main" id="{688D89DF-7C49-C278-18F0-04ACA9539E7A}"/>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a:extLst>
                  <a:ext uri="{FF2B5EF4-FFF2-40B4-BE49-F238E27FC236}">
                    <a16:creationId xmlns:a16="http://schemas.microsoft.com/office/drawing/2014/main" id="{088574C3-28DE-2719-9213-B0D773ED367B}"/>
                  </a:ext>
                </a:extLst>
              </p:cNvPr>
              <p:cNvCxnSpPr>
                <a:stCxn id="13" idx="1"/>
                <a:endCxn id="13"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0C1C67-8555-DF4C-2F6C-5611E3350291}"/>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A11F20-F4A2-B8DC-B0B8-4AB4D265770F}"/>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10142C-C49E-D312-B56B-E5C5B40B2F40}"/>
                  </a:ext>
                </a:extLst>
              </p:cNvPr>
              <p:cNvCxnSpPr>
                <a:cxnSpLocks/>
                <a:stCxn id="13" idx="2"/>
                <a:endCxn id="13"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02F745-55B9-7DEE-2DB9-EB630808F183}"/>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90C925-D83E-9B96-DA2A-FBF61A0200B4}"/>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Freeform: Shape 10">
              <a:extLst>
                <a:ext uri="{FF2B5EF4-FFF2-40B4-BE49-F238E27FC236}">
                  <a16:creationId xmlns:a16="http://schemas.microsoft.com/office/drawing/2014/main" id="{F5F6DFC3-FDD1-40D0-567A-2D0B0EF2B6FE}"/>
                </a:ext>
              </a:extLst>
            </p:cNvPr>
            <p:cNvSpPr/>
            <p:nvPr/>
          </p:nvSpPr>
          <p:spPr>
            <a:xfrm>
              <a:off x="1884657" y="4762500"/>
              <a:ext cx="1358900" cy="1943100"/>
            </a:xfrm>
            <a:custGeom>
              <a:avLst/>
              <a:gdLst>
                <a:gd name="connsiteX0" fmla="*/ 1358900 w 1358900"/>
                <a:gd name="connsiteY0" fmla="*/ 1943100 h 1943100"/>
                <a:gd name="connsiteX1" fmla="*/ 762000 w 1358900"/>
                <a:gd name="connsiteY1" fmla="*/ 1397000 h 1943100"/>
                <a:gd name="connsiteX2" fmla="*/ 0 w 1358900"/>
                <a:gd name="connsiteY2" fmla="*/ 0 h 1943100"/>
              </a:gdLst>
              <a:ahLst/>
              <a:cxnLst>
                <a:cxn ang="0">
                  <a:pos x="connsiteX0" y="connsiteY0"/>
                </a:cxn>
                <a:cxn ang="0">
                  <a:pos x="connsiteX1" y="connsiteY1"/>
                </a:cxn>
                <a:cxn ang="0">
                  <a:pos x="connsiteX2" y="connsiteY2"/>
                </a:cxn>
              </a:cxnLst>
              <a:rect l="l" t="t" r="r" b="b"/>
              <a:pathLst>
                <a:path w="1358900" h="1943100">
                  <a:moveTo>
                    <a:pt x="1358900" y="1943100"/>
                  </a:moveTo>
                  <a:cubicBezTo>
                    <a:pt x="1173691" y="1831975"/>
                    <a:pt x="988483" y="1720850"/>
                    <a:pt x="762000" y="1397000"/>
                  </a:cubicBezTo>
                  <a:cubicBezTo>
                    <a:pt x="535517" y="1073150"/>
                    <a:pt x="267758" y="536575"/>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4" name="Group 123">
            <a:extLst>
              <a:ext uri="{FF2B5EF4-FFF2-40B4-BE49-F238E27FC236}">
                <a16:creationId xmlns:a16="http://schemas.microsoft.com/office/drawing/2014/main" id="{8C0F49D9-534B-A6C9-6F17-6FE6D179F574}"/>
              </a:ext>
            </a:extLst>
          </p:cNvPr>
          <p:cNvGrpSpPr/>
          <p:nvPr/>
        </p:nvGrpSpPr>
        <p:grpSpPr>
          <a:xfrm>
            <a:off x="7154670" y="1241326"/>
            <a:ext cx="4512045" cy="1827804"/>
            <a:chOff x="7154670" y="1241326"/>
            <a:chExt cx="4512045" cy="1827804"/>
          </a:xfrm>
        </p:grpSpPr>
        <p:grpSp>
          <p:nvGrpSpPr>
            <p:cNvPr id="123" name="Group 122">
              <a:extLst>
                <a:ext uri="{FF2B5EF4-FFF2-40B4-BE49-F238E27FC236}">
                  <a16:creationId xmlns:a16="http://schemas.microsoft.com/office/drawing/2014/main" id="{6E2DD10B-DC91-ED19-B4CD-BD00F82EC08F}"/>
                </a:ext>
              </a:extLst>
            </p:cNvPr>
            <p:cNvGrpSpPr/>
            <p:nvPr/>
          </p:nvGrpSpPr>
          <p:grpSpPr>
            <a:xfrm>
              <a:off x="7154670" y="2209800"/>
              <a:ext cx="1253198" cy="852455"/>
              <a:chOff x="7154670" y="2209800"/>
              <a:chExt cx="1253198" cy="852455"/>
            </a:xfrm>
          </p:grpSpPr>
          <p:grpSp>
            <p:nvGrpSpPr>
              <p:cNvPr id="34" name="Group 33">
                <a:extLst>
                  <a:ext uri="{FF2B5EF4-FFF2-40B4-BE49-F238E27FC236}">
                    <a16:creationId xmlns:a16="http://schemas.microsoft.com/office/drawing/2014/main" id="{B16994DC-151B-5C15-AF0A-AFA6E0A469E3}"/>
                  </a:ext>
                </a:extLst>
              </p:cNvPr>
              <p:cNvGrpSpPr/>
              <p:nvPr/>
            </p:nvGrpSpPr>
            <p:grpSpPr>
              <a:xfrm>
                <a:off x="7154670" y="2550474"/>
                <a:ext cx="1253198" cy="511781"/>
                <a:chOff x="3872027" y="3821123"/>
                <a:chExt cx="825496" cy="337116"/>
              </a:xfrm>
            </p:grpSpPr>
            <p:cxnSp>
              <p:nvCxnSpPr>
                <p:cNvPr id="35" name="Straight Arrow Connector 34">
                  <a:extLst>
                    <a:ext uri="{FF2B5EF4-FFF2-40B4-BE49-F238E27FC236}">
                      <a16:creationId xmlns:a16="http://schemas.microsoft.com/office/drawing/2014/main" id="{8168E0EF-6A67-A302-F99C-8C125B2A1152}"/>
                    </a:ext>
                  </a:extLst>
                </p:cNvPr>
                <p:cNvCxnSpPr>
                  <a:cxnSpLocks/>
                </p:cNvCxnSpPr>
                <p:nvPr/>
              </p:nvCxnSpPr>
              <p:spPr>
                <a:xfrm flipV="1">
                  <a:off x="3882443" y="3821123"/>
                  <a:ext cx="328577" cy="337116"/>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3324BF-8708-F549-2BCC-013122A5A8DA}"/>
                    </a:ext>
                  </a:extLst>
                </p:cNvPr>
                <p:cNvCxnSpPr>
                  <a:cxnSpLocks/>
                </p:cNvCxnSpPr>
                <p:nvPr/>
              </p:nvCxnSpPr>
              <p:spPr>
                <a:xfrm>
                  <a:off x="3872027" y="4143879"/>
                  <a:ext cx="825496"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D4B5B2A0-02F1-BEDB-A07D-85D31EEC1797}"/>
                  </a:ext>
                </a:extLst>
              </p:cNvPr>
              <p:cNvCxnSpPr>
                <a:cxnSpLocks/>
              </p:cNvCxnSpPr>
              <p:nvPr/>
            </p:nvCxnSpPr>
            <p:spPr>
              <a:xfrm flipV="1">
                <a:off x="7221345" y="2209800"/>
                <a:ext cx="0" cy="830655"/>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58B227B9-2B9E-3B17-3E60-BCBE88D0B5F8}"/>
                </a:ext>
              </a:extLst>
            </p:cNvPr>
            <p:cNvGrpSpPr/>
            <p:nvPr/>
          </p:nvGrpSpPr>
          <p:grpSpPr>
            <a:xfrm>
              <a:off x="9462858" y="2231600"/>
              <a:ext cx="1253198" cy="837530"/>
              <a:chOff x="9462858" y="2231600"/>
              <a:chExt cx="1253198" cy="837530"/>
            </a:xfrm>
          </p:grpSpPr>
          <p:grpSp>
            <p:nvGrpSpPr>
              <p:cNvPr id="38" name="Group 37">
                <a:extLst>
                  <a:ext uri="{FF2B5EF4-FFF2-40B4-BE49-F238E27FC236}">
                    <a16:creationId xmlns:a16="http://schemas.microsoft.com/office/drawing/2014/main" id="{5723F082-6BBC-BAA6-99D0-AB4BE683F4D4}"/>
                  </a:ext>
                </a:extLst>
              </p:cNvPr>
              <p:cNvGrpSpPr/>
              <p:nvPr/>
            </p:nvGrpSpPr>
            <p:grpSpPr>
              <a:xfrm>
                <a:off x="9462858" y="2557349"/>
                <a:ext cx="1253198" cy="511781"/>
                <a:chOff x="3872027" y="3821123"/>
                <a:chExt cx="825496" cy="337116"/>
              </a:xfrm>
            </p:grpSpPr>
            <p:cxnSp>
              <p:nvCxnSpPr>
                <p:cNvPr id="39" name="Straight Arrow Connector 38">
                  <a:extLst>
                    <a:ext uri="{FF2B5EF4-FFF2-40B4-BE49-F238E27FC236}">
                      <a16:creationId xmlns:a16="http://schemas.microsoft.com/office/drawing/2014/main" id="{3B950C4F-6342-F740-45CF-C638A2D9535D}"/>
                    </a:ext>
                  </a:extLst>
                </p:cNvPr>
                <p:cNvCxnSpPr>
                  <a:cxnSpLocks/>
                </p:cNvCxnSpPr>
                <p:nvPr/>
              </p:nvCxnSpPr>
              <p:spPr>
                <a:xfrm flipV="1">
                  <a:off x="3882443" y="3821123"/>
                  <a:ext cx="328577" cy="337116"/>
                </a:xfrm>
                <a:prstGeom prst="straightConnector1">
                  <a:avLst/>
                </a:prstGeom>
                <a:ln w="1016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F9598FE-1DC4-85B5-A473-6679045CDF83}"/>
                    </a:ext>
                  </a:extLst>
                </p:cNvPr>
                <p:cNvCxnSpPr>
                  <a:cxnSpLocks/>
                </p:cNvCxnSpPr>
                <p:nvPr/>
              </p:nvCxnSpPr>
              <p:spPr>
                <a:xfrm>
                  <a:off x="3872027" y="4143879"/>
                  <a:ext cx="825496" cy="0"/>
                </a:xfrm>
                <a:prstGeom prst="straightConnector1">
                  <a:avLst/>
                </a:prstGeom>
                <a:ln w="1016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F972E67F-4716-98BA-6849-29AD87AE8123}"/>
                  </a:ext>
                </a:extLst>
              </p:cNvPr>
              <p:cNvCxnSpPr>
                <a:cxnSpLocks/>
              </p:cNvCxnSpPr>
              <p:nvPr/>
            </p:nvCxnSpPr>
            <p:spPr>
              <a:xfrm flipV="1">
                <a:off x="9544164" y="2231600"/>
                <a:ext cx="0" cy="830655"/>
              </a:xfrm>
              <a:prstGeom prst="straightConnector1">
                <a:avLst/>
              </a:prstGeom>
              <a:ln w="1016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82EDE0C7-DF17-6F9C-F120-D7ACC5762169}"/>
                </a:ext>
              </a:extLst>
            </p:cNvPr>
            <p:cNvGrpSpPr/>
            <p:nvPr/>
          </p:nvGrpSpPr>
          <p:grpSpPr>
            <a:xfrm>
              <a:off x="10413517" y="1241326"/>
              <a:ext cx="1253198" cy="854776"/>
              <a:chOff x="10413517" y="1241326"/>
              <a:chExt cx="1253198" cy="854776"/>
            </a:xfrm>
          </p:grpSpPr>
          <p:grpSp>
            <p:nvGrpSpPr>
              <p:cNvPr id="44" name="Group 43">
                <a:extLst>
                  <a:ext uri="{FF2B5EF4-FFF2-40B4-BE49-F238E27FC236}">
                    <a16:creationId xmlns:a16="http://schemas.microsoft.com/office/drawing/2014/main" id="{495C45DF-1F79-A868-D85B-1D66FB693113}"/>
                  </a:ext>
                </a:extLst>
              </p:cNvPr>
              <p:cNvGrpSpPr/>
              <p:nvPr/>
            </p:nvGrpSpPr>
            <p:grpSpPr>
              <a:xfrm>
                <a:off x="10413517" y="1584321"/>
                <a:ext cx="1253198" cy="511781"/>
                <a:chOff x="3876210" y="3816940"/>
                <a:chExt cx="825496" cy="337116"/>
              </a:xfrm>
            </p:grpSpPr>
            <p:cxnSp>
              <p:nvCxnSpPr>
                <p:cNvPr id="45" name="Straight Arrow Connector 44">
                  <a:extLst>
                    <a:ext uri="{FF2B5EF4-FFF2-40B4-BE49-F238E27FC236}">
                      <a16:creationId xmlns:a16="http://schemas.microsoft.com/office/drawing/2014/main" id="{65E47A1B-8A67-B11A-2278-C21F17A92386}"/>
                    </a:ext>
                  </a:extLst>
                </p:cNvPr>
                <p:cNvCxnSpPr>
                  <a:cxnSpLocks/>
                </p:cNvCxnSpPr>
                <p:nvPr/>
              </p:nvCxnSpPr>
              <p:spPr>
                <a:xfrm flipV="1">
                  <a:off x="3886626" y="3816940"/>
                  <a:ext cx="328577" cy="337116"/>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D8BE1EC-6CD4-E97F-57FF-C10C2C9A3371}"/>
                    </a:ext>
                  </a:extLst>
                </p:cNvPr>
                <p:cNvCxnSpPr>
                  <a:cxnSpLocks/>
                </p:cNvCxnSpPr>
                <p:nvPr/>
              </p:nvCxnSpPr>
              <p:spPr>
                <a:xfrm>
                  <a:off x="3876210" y="4139696"/>
                  <a:ext cx="825496" cy="0"/>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6E68C1FE-DB11-E2EE-2794-B582F25BCD1D}"/>
                  </a:ext>
                </a:extLst>
              </p:cNvPr>
              <p:cNvCxnSpPr>
                <a:cxnSpLocks/>
              </p:cNvCxnSpPr>
              <p:nvPr/>
            </p:nvCxnSpPr>
            <p:spPr>
              <a:xfrm flipV="1">
                <a:off x="10465696" y="1241326"/>
                <a:ext cx="0" cy="830655"/>
              </a:xfrm>
              <a:prstGeom prst="straightConnector1">
                <a:avLst/>
              </a:prstGeom>
              <a:ln w="1016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436782E-B2B6-A6FA-BEFB-03FC56FACA7E}"/>
                </a:ext>
              </a:extLst>
            </p:cNvPr>
            <p:cNvGrpSpPr/>
            <p:nvPr/>
          </p:nvGrpSpPr>
          <p:grpSpPr>
            <a:xfrm>
              <a:off x="8090790" y="1264177"/>
              <a:ext cx="1253198" cy="830655"/>
              <a:chOff x="8090790" y="1264177"/>
              <a:chExt cx="1253198" cy="830655"/>
            </a:xfrm>
          </p:grpSpPr>
          <p:grpSp>
            <p:nvGrpSpPr>
              <p:cNvPr id="41" name="Group 40">
                <a:extLst>
                  <a:ext uri="{FF2B5EF4-FFF2-40B4-BE49-F238E27FC236}">
                    <a16:creationId xmlns:a16="http://schemas.microsoft.com/office/drawing/2014/main" id="{4B3139ED-0504-33BD-BF78-C92A955187C0}"/>
                  </a:ext>
                </a:extLst>
              </p:cNvPr>
              <p:cNvGrpSpPr/>
              <p:nvPr/>
            </p:nvGrpSpPr>
            <p:grpSpPr>
              <a:xfrm>
                <a:off x="8090790" y="1583051"/>
                <a:ext cx="1253198" cy="511781"/>
                <a:chOff x="3872027" y="3821123"/>
                <a:chExt cx="825496" cy="337116"/>
              </a:xfrm>
            </p:grpSpPr>
            <p:cxnSp>
              <p:nvCxnSpPr>
                <p:cNvPr id="42" name="Straight Arrow Connector 41">
                  <a:extLst>
                    <a:ext uri="{FF2B5EF4-FFF2-40B4-BE49-F238E27FC236}">
                      <a16:creationId xmlns:a16="http://schemas.microsoft.com/office/drawing/2014/main" id="{14DFC3AD-FFCE-4152-B28F-14F87E926B28}"/>
                    </a:ext>
                  </a:extLst>
                </p:cNvPr>
                <p:cNvCxnSpPr>
                  <a:cxnSpLocks/>
                </p:cNvCxnSpPr>
                <p:nvPr/>
              </p:nvCxnSpPr>
              <p:spPr>
                <a:xfrm flipV="1">
                  <a:off x="3882443" y="3821123"/>
                  <a:ext cx="328577" cy="337116"/>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450969B-9D85-280E-D721-D538C911A1BD}"/>
                    </a:ext>
                  </a:extLst>
                </p:cNvPr>
                <p:cNvCxnSpPr>
                  <a:cxnSpLocks/>
                </p:cNvCxnSpPr>
                <p:nvPr/>
              </p:nvCxnSpPr>
              <p:spPr>
                <a:xfrm>
                  <a:off x="3872027" y="4143879"/>
                  <a:ext cx="825496" cy="0"/>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D2031BCE-472D-496F-21D1-4D0F8D36415E}"/>
                  </a:ext>
                </a:extLst>
              </p:cNvPr>
              <p:cNvCxnSpPr>
                <a:cxnSpLocks/>
              </p:cNvCxnSpPr>
              <p:nvPr/>
            </p:nvCxnSpPr>
            <p:spPr>
              <a:xfrm flipV="1">
                <a:off x="8151120" y="1264177"/>
                <a:ext cx="0" cy="830655"/>
              </a:xfrm>
              <a:prstGeom prst="straightConnector1">
                <a:avLst/>
              </a:prstGeom>
              <a:ln w="1016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6" name="Group 145">
            <a:extLst>
              <a:ext uri="{FF2B5EF4-FFF2-40B4-BE49-F238E27FC236}">
                <a16:creationId xmlns:a16="http://schemas.microsoft.com/office/drawing/2014/main" id="{3D4AD5B7-1F42-AD34-D97F-6FA7AA3686AB}"/>
              </a:ext>
            </a:extLst>
          </p:cNvPr>
          <p:cNvGrpSpPr/>
          <p:nvPr/>
        </p:nvGrpSpPr>
        <p:grpSpPr>
          <a:xfrm>
            <a:off x="7812844" y="4362682"/>
            <a:ext cx="2711787" cy="1150398"/>
            <a:chOff x="7812844" y="4362682"/>
            <a:chExt cx="2711787" cy="1150398"/>
          </a:xfrm>
        </p:grpSpPr>
        <p:grpSp>
          <p:nvGrpSpPr>
            <p:cNvPr id="145" name="Group 144">
              <a:extLst>
                <a:ext uri="{FF2B5EF4-FFF2-40B4-BE49-F238E27FC236}">
                  <a16:creationId xmlns:a16="http://schemas.microsoft.com/office/drawing/2014/main" id="{A61A7A83-9C1F-F711-A957-3E84F0CFC816}"/>
                </a:ext>
              </a:extLst>
            </p:cNvPr>
            <p:cNvGrpSpPr/>
            <p:nvPr/>
          </p:nvGrpSpPr>
          <p:grpSpPr>
            <a:xfrm>
              <a:off x="7812844" y="4949825"/>
              <a:ext cx="733785" cy="546529"/>
              <a:chOff x="7812844" y="4949825"/>
              <a:chExt cx="733785" cy="546529"/>
            </a:xfrm>
          </p:grpSpPr>
          <p:grpSp>
            <p:nvGrpSpPr>
              <p:cNvPr id="71" name="Group 70">
                <a:extLst>
                  <a:ext uri="{FF2B5EF4-FFF2-40B4-BE49-F238E27FC236}">
                    <a16:creationId xmlns:a16="http://schemas.microsoft.com/office/drawing/2014/main" id="{BCBC58F9-76F3-5B44-9E28-672292EA5706}"/>
                  </a:ext>
                </a:extLst>
              </p:cNvPr>
              <p:cNvGrpSpPr/>
              <p:nvPr/>
            </p:nvGrpSpPr>
            <p:grpSpPr>
              <a:xfrm>
                <a:off x="7812844" y="5196691"/>
                <a:ext cx="733785" cy="299663"/>
                <a:chOff x="3872027" y="3821123"/>
                <a:chExt cx="825496" cy="337116"/>
              </a:xfrm>
            </p:grpSpPr>
            <p:cxnSp>
              <p:nvCxnSpPr>
                <p:cNvPr id="81" name="Straight Arrow Connector 80">
                  <a:extLst>
                    <a:ext uri="{FF2B5EF4-FFF2-40B4-BE49-F238E27FC236}">
                      <a16:creationId xmlns:a16="http://schemas.microsoft.com/office/drawing/2014/main" id="{46679A96-8807-ADCE-A320-ABE025DFFE09}"/>
                    </a:ext>
                  </a:extLst>
                </p:cNvPr>
                <p:cNvCxnSpPr>
                  <a:cxnSpLocks/>
                </p:cNvCxnSpPr>
                <p:nvPr/>
              </p:nvCxnSpPr>
              <p:spPr>
                <a:xfrm flipV="1">
                  <a:off x="3882443" y="3821123"/>
                  <a:ext cx="328577" cy="33711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061B6A1-8397-D3A2-65A3-B32BD82D019E}"/>
                    </a:ext>
                  </a:extLst>
                </p:cNvPr>
                <p:cNvCxnSpPr>
                  <a:cxnSpLocks/>
                </p:cNvCxnSpPr>
                <p:nvPr/>
              </p:nvCxnSpPr>
              <p:spPr>
                <a:xfrm>
                  <a:off x="3872027" y="4143879"/>
                  <a:ext cx="82549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E74F964D-B428-7BF4-3887-00C9AB148110}"/>
                  </a:ext>
                </a:extLst>
              </p:cNvPr>
              <p:cNvCxnSpPr>
                <a:cxnSpLocks/>
              </p:cNvCxnSpPr>
              <p:nvPr/>
            </p:nvCxnSpPr>
            <p:spPr>
              <a:xfrm flipV="1">
                <a:off x="7832392" y="4949825"/>
                <a:ext cx="0" cy="54567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78C8F3F4-C213-D7F8-E85C-D1CC1932E9B5}"/>
                </a:ext>
              </a:extLst>
            </p:cNvPr>
            <p:cNvGrpSpPr/>
            <p:nvPr/>
          </p:nvGrpSpPr>
          <p:grpSpPr>
            <a:xfrm>
              <a:off x="8380020" y="4362682"/>
              <a:ext cx="733785" cy="554517"/>
              <a:chOff x="8380020" y="4362682"/>
              <a:chExt cx="733785" cy="554517"/>
            </a:xfrm>
          </p:grpSpPr>
          <p:grpSp>
            <p:nvGrpSpPr>
              <p:cNvPr id="73" name="Group 72">
                <a:extLst>
                  <a:ext uri="{FF2B5EF4-FFF2-40B4-BE49-F238E27FC236}">
                    <a16:creationId xmlns:a16="http://schemas.microsoft.com/office/drawing/2014/main" id="{BE213AB7-B3EC-ABBF-F8C8-D6321C545B09}"/>
                  </a:ext>
                </a:extLst>
              </p:cNvPr>
              <p:cNvGrpSpPr/>
              <p:nvPr/>
            </p:nvGrpSpPr>
            <p:grpSpPr>
              <a:xfrm>
                <a:off x="8380020" y="4617536"/>
                <a:ext cx="733785" cy="299663"/>
                <a:chOff x="3872027" y="3821123"/>
                <a:chExt cx="825496" cy="337116"/>
              </a:xfrm>
            </p:grpSpPr>
            <p:cxnSp>
              <p:nvCxnSpPr>
                <p:cNvPr id="77" name="Straight Arrow Connector 76">
                  <a:extLst>
                    <a:ext uri="{FF2B5EF4-FFF2-40B4-BE49-F238E27FC236}">
                      <a16:creationId xmlns:a16="http://schemas.microsoft.com/office/drawing/2014/main" id="{F635440D-B10A-668D-9A8F-8712088B333E}"/>
                    </a:ext>
                  </a:extLst>
                </p:cNvPr>
                <p:cNvCxnSpPr>
                  <a:cxnSpLocks/>
                </p:cNvCxnSpPr>
                <p:nvPr/>
              </p:nvCxnSpPr>
              <p:spPr>
                <a:xfrm flipV="1">
                  <a:off x="3882443" y="3821123"/>
                  <a:ext cx="328577" cy="3371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E315EFA-E1C5-BBF8-BE7E-E7F26A69F6E6}"/>
                    </a:ext>
                  </a:extLst>
                </p:cNvPr>
                <p:cNvCxnSpPr>
                  <a:cxnSpLocks/>
                </p:cNvCxnSpPr>
                <p:nvPr/>
              </p:nvCxnSpPr>
              <p:spPr>
                <a:xfrm>
                  <a:off x="3872027" y="4143879"/>
                  <a:ext cx="82549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6D59936E-E12A-4E9C-4335-96B448B89105}"/>
                  </a:ext>
                </a:extLst>
              </p:cNvPr>
              <p:cNvCxnSpPr>
                <a:cxnSpLocks/>
              </p:cNvCxnSpPr>
              <p:nvPr/>
            </p:nvCxnSpPr>
            <p:spPr>
              <a:xfrm flipV="1">
                <a:off x="8386037" y="4362682"/>
                <a:ext cx="0" cy="54567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DF0048DE-6C99-5FC3-C8E4-B5E5ADD7C6B6}"/>
                </a:ext>
              </a:extLst>
            </p:cNvPr>
            <p:cNvGrpSpPr/>
            <p:nvPr/>
          </p:nvGrpSpPr>
          <p:grpSpPr>
            <a:xfrm>
              <a:off x="9196107" y="4949825"/>
              <a:ext cx="733785" cy="563255"/>
              <a:chOff x="9196107" y="4949825"/>
              <a:chExt cx="733785" cy="563255"/>
            </a:xfrm>
          </p:grpSpPr>
          <p:grpSp>
            <p:nvGrpSpPr>
              <p:cNvPr id="72" name="Group 71">
                <a:extLst>
                  <a:ext uri="{FF2B5EF4-FFF2-40B4-BE49-F238E27FC236}">
                    <a16:creationId xmlns:a16="http://schemas.microsoft.com/office/drawing/2014/main" id="{20315C6D-481C-F468-7390-6818FDF0614F}"/>
                  </a:ext>
                </a:extLst>
              </p:cNvPr>
              <p:cNvGrpSpPr/>
              <p:nvPr/>
            </p:nvGrpSpPr>
            <p:grpSpPr>
              <a:xfrm>
                <a:off x="9196107" y="5213417"/>
                <a:ext cx="733785" cy="299663"/>
                <a:chOff x="3872027" y="3821123"/>
                <a:chExt cx="825496" cy="337116"/>
              </a:xfrm>
            </p:grpSpPr>
            <p:cxnSp>
              <p:nvCxnSpPr>
                <p:cNvPr id="79" name="Straight Arrow Connector 78">
                  <a:extLst>
                    <a:ext uri="{FF2B5EF4-FFF2-40B4-BE49-F238E27FC236}">
                      <a16:creationId xmlns:a16="http://schemas.microsoft.com/office/drawing/2014/main" id="{C3C72DEC-CDF0-42FD-3AFE-DC629D0B4B0C}"/>
                    </a:ext>
                  </a:extLst>
                </p:cNvPr>
                <p:cNvCxnSpPr>
                  <a:cxnSpLocks/>
                </p:cNvCxnSpPr>
                <p:nvPr/>
              </p:nvCxnSpPr>
              <p:spPr>
                <a:xfrm flipV="1">
                  <a:off x="3882443" y="3821123"/>
                  <a:ext cx="328577" cy="337116"/>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CE408C9-489D-B8EB-7B00-1EC3219DE8BA}"/>
                    </a:ext>
                  </a:extLst>
                </p:cNvPr>
                <p:cNvCxnSpPr>
                  <a:cxnSpLocks/>
                </p:cNvCxnSpPr>
                <p:nvPr/>
              </p:nvCxnSpPr>
              <p:spPr>
                <a:xfrm>
                  <a:off x="3872027" y="4143879"/>
                  <a:ext cx="825496"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a:extLst>
                  <a:ext uri="{FF2B5EF4-FFF2-40B4-BE49-F238E27FC236}">
                    <a16:creationId xmlns:a16="http://schemas.microsoft.com/office/drawing/2014/main" id="{789384C2-AE41-686D-9BE9-15ACF8D432C0}"/>
                  </a:ext>
                </a:extLst>
              </p:cNvPr>
              <p:cNvCxnSpPr>
                <a:cxnSpLocks/>
              </p:cNvCxnSpPr>
              <p:nvPr/>
            </p:nvCxnSpPr>
            <p:spPr>
              <a:xfrm flipV="1">
                <a:off x="9205366" y="4949825"/>
                <a:ext cx="0" cy="545671"/>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E59B9483-CC90-7F77-8C0B-04823AE3053F}"/>
                </a:ext>
              </a:extLst>
            </p:cNvPr>
            <p:cNvGrpSpPr/>
            <p:nvPr/>
          </p:nvGrpSpPr>
          <p:grpSpPr>
            <a:xfrm>
              <a:off x="9790846" y="4362682"/>
              <a:ext cx="733785" cy="561611"/>
              <a:chOff x="9790846" y="4362682"/>
              <a:chExt cx="733785" cy="561611"/>
            </a:xfrm>
          </p:grpSpPr>
          <p:grpSp>
            <p:nvGrpSpPr>
              <p:cNvPr id="74" name="Group 73">
                <a:extLst>
                  <a:ext uri="{FF2B5EF4-FFF2-40B4-BE49-F238E27FC236}">
                    <a16:creationId xmlns:a16="http://schemas.microsoft.com/office/drawing/2014/main" id="{0BD33952-7109-2AC4-F5F5-95CE992E124B}"/>
                  </a:ext>
                </a:extLst>
              </p:cNvPr>
              <p:cNvGrpSpPr/>
              <p:nvPr/>
            </p:nvGrpSpPr>
            <p:grpSpPr>
              <a:xfrm>
                <a:off x="9790846" y="4624630"/>
                <a:ext cx="733785" cy="299663"/>
                <a:chOff x="3876210" y="3816940"/>
                <a:chExt cx="825496" cy="337116"/>
              </a:xfrm>
            </p:grpSpPr>
            <p:cxnSp>
              <p:nvCxnSpPr>
                <p:cNvPr id="75" name="Straight Arrow Connector 74">
                  <a:extLst>
                    <a:ext uri="{FF2B5EF4-FFF2-40B4-BE49-F238E27FC236}">
                      <a16:creationId xmlns:a16="http://schemas.microsoft.com/office/drawing/2014/main" id="{FAE0F000-41DC-A962-144D-0E339DDC2ABB}"/>
                    </a:ext>
                  </a:extLst>
                </p:cNvPr>
                <p:cNvCxnSpPr>
                  <a:cxnSpLocks/>
                </p:cNvCxnSpPr>
                <p:nvPr/>
              </p:nvCxnSpPr>
              <p:spPr>
                <a:xfrm flipV="1">
                  <a:off x="3886626" y="3816940"/>
                  <a:ext cx="328577" cy="337116"/>
                </a:xfrm>
                <a:prstGeom prst="straightConnector1">
                  <a:avLst/>
                </a:prstGeom>
                <a:ln w="762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E733A25-52A5-0EA8-3BE7-D8FC57757F10}"/>
                    </a:ext>
                  </a:extLst>
                </p:cNvPr>
                <p:cNvCxnSpPr>
                  <a:cxnSpLocks/>
                </p:cNvCxnSpPr>
                <p:nvPr/>
              </p:nvCxnSpPr>
              <p:spPr>
                <a:xfrm>
                  <a:off x="3876210" y="4139696"/>
                  <a:ext cx="825496" cy="0"/>
                </a:xfrm>
                <a:prstGeom prst="straightConnector1">
                  <a:avLst/>
                </a:prstGeom>
                <a:ln w="762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1" name="Straight Arrow Connector 130">
                <a:extLst>
                  <a:ext uri="{FF2B5EF4-FFF2-40B4-BE49-F238E27FC236}">
                    <a16:creationId xmlns:a16="http://schemas.microsoft.com/office/drawing/2014/main" id="{FB51B1C2-6718-0548-B793-762B100DDE5F}"/>
                  </a:ext>
                </a:extLst>
              </p:cNvPr>
              <p:cNvCxnSpPr>
                <a:cxnSpLocks/>
              </p:cNvCxnSpPr>
              <p:nvPr/>
            </p:nvCxnSpPr>
            <p:spPr>
              <a:xfrm flipV="1">
                <a:off x="9807906" y="4362682"/>
                <a:ext cx="0" cy="545671"/>
              </a:xfrm>
              <a:prstGeom prst="straightConnector1">
                <a:avLst/>
              </a:prstGeom>
              <a:ln w="762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25B9D4D9-A780-1B0F-FA0E-321BDEA5083F}"/>
              </a:ext>
            </a:extLst>
          </p:cNvPr>
          <p:cNvGrpSpPr/>
          <p:nvPr/>
        </p:nvGrpSpPr>
        <p:grpSpPr>
          <a:xfrm>
            <a:off x="8266110" y="5959786"/>
            <a:ext cx="1343334" cy="567137"/>
            <a:chOff x="8266110" y="5959786"/>
            <a:chExt cx="1343334" cy="567137"/>
          </a:xfrm>
        </p:grpSpPr>
        <p:grpSp>
          <p:nvGrpSpPr>
            <p:cNvPr id="141" name="Group 140">
              <a:extLst>
                <a:ext uri="{FF2B5EF4-FFF2-40B4-BE49-F238E27FC236}">
                  <a16:creationId xmlns:a16="http://schemas.microsoft.com/office/drawing/2014/main" id="{1A1E3F9C-543E-955D-79B4-C74B9A8D84BF}"/>
                </a:ext>
              </a:extLst>
            </p:cNvPr>
            <p:cNvGrpSpPr/>
            <p:nvPr/>
          </p:nvGrpSpPr>
          <p:grpSpPr>
            <a:xfrm>
              <a:off x="8266110" y="6255544"/>
              <a:ext cx="365427" cy="271379"/>
              <a:chOff x="8266110" y="6255544"/>
              <a:chExt cx="365427" cy="271379"/>
            </a:xfrm>
          </p:grpSpPr>
          <p:grpSp>
            <p:nvGrpSpPr>
              <p:cNvPr id="85" name="Group 84">
                <a:extLst>
                  <a:ext uri="{FF2B5EF4-FFF2-40B4-BE49-F238E27FC236}">
                    <a16:creationId xmlns:a16="http://schemas.microsoft.com/office/drawing/2014/main" id="{C69FDFB4-D345-621F-4325-17A3F298CB22}"/>
                  </a:ext>
                </a:extLst>
              </p:cNvPr>
              <p:cNvGrpSpPr/>
              <p:nvPr/>
            </p:nvGrpSpPr>
            <p:grpSpPr>
              <a:xfrm>
                <a:off x="8266110" y="6377690"/>
                <a:ext cx="365427" cy="149233"/>
                <a:chOff x="3872027" y="3821123"/>
                <a:chExt cx="825496" cy="337116"/>
              </a:xfrm>
            </p:grpSpPr>
            <p:cxnSp>
              <p:nvCxnSpPr>
                <p:cNvPr id="95" name="Straight Arrow Connector 94">
                  <a:extLst>
                    <a:ext uri="{FF2B5EF4-FFF2-40B4-BE49-F238E27FC236}">
                      <a16:creationId xmlns:a16="http://schemas.microsoft.com/office/drawing/2014/main" id="{A0F0E215-36D7-94B3-BD54-70CE518AB040}"/>
                    </a:ext>
                  </a:extLst>
                </p:cNvPr>
                <p:cNvCxnSpPr>
                  <a:cxnSpLocks/>
                </p:cNvCxnSpPr>
                <p:nvPr/>
              </p:nvCxnSpPr>
              <p:spPr>
                <a:xfrm flipV="1">
                  <a:off x="3882443" y="3821123"/>
                  <a:ext cx="328577" cy="33711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D5BCD36-0950-39B8-2612-9C56164A7ECA}"/>
                    </a:ext>
                  </a:extLst>
                </p:cNvPr>
                <p:cNvCxnSpPr>
                  <a:cxnSpLocks/>
                </p:cNvCxnSpPr>
                <p:nvPr/>
              </p:nvCxnSpPr>
              <p:spPr>
                <a:xfrm>
                  <a:off x="3872027" y="4143879"/>
                  <a:ext cx="82549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2" name="Straight Arrow Connector 131">
                <a:extLst>
                  <a:ext uri="{FF2B5EF4-FFF2-40B4-BE49-F238E27FC236}">
                    <a16:creationId xmlns:a16="http://schemas.microsoft.com/office/drawing/2014/main" id="{F7BDC1A6-E011-C703-7BFD-3B00C5EC56B9}"/>
                  </a:ext>
                </a:extLst>
              </p:cNvPr>
              <p:cNvCxnSpPr>
                <a:cxnSpLocks/>
              </p:cNvCxnSpPr>
              <p:nvPr/>
            </p:nvCxnSpPr>
            <p:spPr>
              <a:xfrm flipV="1">
                <a:off x="8276426" y="6255544"/>
                <a:ext cx="0" cy="26398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CCC69EB-E4A5-3CFB-7D69-F36613BFED34}"/>
                </a:ext>
              </a:extLst>
            </p:cNvPr>
            <p:cNvGrpSpPr/>
            <p:nvPr/>
          </p:nvGrpSpPr>
          <p:grpSpPr>
            <a:xfrm>
              <a:off x="8550946" y="5959786"/>
              <a:ext cx="365427" cy="271573"/>
              <a:chOff x="8550946" y="5959786"/>
              <a:chExt cx="365427" cy="271573"/>
            </a:xfrm>
          </p:grpSpPr>
          <p:grpSp>
            <p:nvGrpSpPr>
              <p:cNvPr id="87" name="Group 86">
                <a:extLst>
                  <a:ext uri="{FF2B5EF4-FFF2-40B4-BE49-F238E27FC236}">
                    <a16:creationId xmlns:a16="http://schemas.microsoft.com/office/drawing/2014/main" id="{EF1961C6-F598-F208-2B50-15C0C1DED0BB}"/>
                  </a:ext>
                </a:extLst>
              </p:cNvPr>
              <p:cNvGrpSpPr/>
              <p:nvPr/>
            </p:nvGrpSpPr>
            <p:grpSpPr>
              <a:xfrm>
                <a:off x="8550946" y="6082126"/>
                <a:ext cx="365427" cy="149233"/>
                <a:chOff x="3872027" y="3821123"/>
                <a:chExt cx="825496" cy="337116"/>
              </a:xfrm>
            </p:grpSpPr>
            <p:cxnSp>
              <p:nvCxnSpPr>
                <p:cNvPr id="91" name="Straight Arrow Connector 90">
                  <a:extLst>
                    <a:ext uri="{FF2B5EF4-FFF2-40B4-BE49-F238E27FC236}">
                      <a16:creationId xmlns:a16="http://schemas.microsoft.com/office/drawing/2014/main" id="{CA3ED287-5946-BB84-5B31-05BC0BDBEC87}"/>
                    </a:ext>
                  </a:extLst>
                </p:cNvPr>
                <p:cNvCxnSpPr>
                  <a:cxnSpLocks/>
                </p:cNvCxnSpPr>
                <p:nvPr/>
              </p:nvCxnSpPr>
              <p:spPr>
                <a:xfrm flipV="1">
                  <a:off x="3882443" y="3821123"/>
                  <a:ext cx="328577" cy="3371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EA9B634-F4BD-AFDE-8789-7D281AC4A044}"/>
                    </a:ext>
                  </a:extLst>
                </p:cNvPr>
                <p:cNvCxnSpPr>
                  <a:cxnSpLocks/>
                </p:cNvCxnSpPr>
                <p:nvPr/>
              </p:nvCxnSpPr>
              <p:spPr>
                <a:xfrm>
                  <a:off x="3872027" y="4143879"/>
                  <a:ext cx="82549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5" name="Straight Arrow Connector 134">
                <a:extLst>
                  <a:ext uri="{FF2B5EF4-FFF2-40B4-BE49-F238E27FC236}">
                    <a16:creationId xmlns:a16="http://schemas.microsoft.com/office/drawing/2014/main" id="{9A867823-30CF-B691-71D8-47AD5842596B}"/>
                  </a:ext>
                </a:extLst>
              </p:cNvPr>
              <p:cNvCxnSpPr>
                <a:cxnSpLocks/>
              </p:cNvCxnSpPr>
              <p:nvPr/>
            </p:nvCxnSpPr>
            <p:spPr>
              <a:xfrm flipV="1">
                <a:off x="8555557" y="5959786"/>
                <a:ext cx="0" cy="26398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A4992BE1-BE66-E8AF-F1D2-359BA360CB7E}"/>
                </a:ext>
              </a:extLst>
            </p:cNvPr>
            <p:cNvGrpSpPr/>
            <p:nvPr/>
          </p:nvGrpSpPr>
          <p:grpSpPr>
            <a:xfrm>
              <a:off x="8954979" y="6254598"/>
              <a:ext cx="365427" cy="271130"/>
              <a:chOff x="8954979" y="6254598"/>
              <a:chExt cx="365427" cy="271130"/>
            </a:xfrm>
          </p:grpSpPr>
          <p:grpSp>
            <p:nvGrpSpPr>
              <p:cNvPr id="86" name="Group 85">
                <a:extLst>
                  <a:ext uri="{FF2B5EF4-FFF2-40B4-BE49-F238E27FC236}">
                    <a16:creationId xmlns:a16="http://schemas.microsoft.com/office/drawing/2014/main" id="{6ACBFFAA-14F7-5AF2-375D-6BC92035E9F8}"/>
                  </a:ext>
                </a:extLst>
              </p:cNvPr>
              <p:cNvGrpSpPr/>
              <p:nvPr/>
            </p:nvGrpSpPr>
            <p:grpSpPr>
              <a:xfrm>
                <a:off x="8954979" y="6376495"/>
                <a:ext cx="365427" cy="149233"/>
                <a:chOff x="3872027" y="3821123"/>
                <a:chExt cx="825496" cy="337116"/>
              </a:xfrm>
            </p:grpSpPr>
            <p:cxnSp>
              <p:nvCxnSpPr>
                <p:cNvPr id="93" name="Straight Arrow Connector 92">
                  <a:extLst>
                    <a:ext uri="{FF2B5EF4-FFF2-40B4-BE49-F238E27FC236}">
                      <a16:creationId xmlns:a16="http://schemas.microsoft.com/office/drawing/2014/main" id="{FA28952E-B342-C71D-3D69-AF11D110044D}"/>
                    </a:ext>
                  </a:extLst>
                </p:cNvPr>
                <p:cNvCxnSpPr>
                  <a:cxnSpLocks/>
                </p:cNvCxnSpPr>
                <p:nvPr/>
              </p:nvCxnSpPr>
              <p:spPr>
                <a:xfrm flipV="1">
                  <a:off x="3882443" y="3821123"/>
                  <a:ext cx="328577" cy="337116"/>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3D956A-D119-A982-29DD-9DF784519C9A}"/>
                    </a:ext>
                  </a:extLst>
                </p:cNvPr>
                <p:cNvCxnSpPr>
                  <a:cxnSpLocks/>
                </p:cNvCxnSpPr>
                <p:nvPr/>
              </p:nvCxnSpPr>
              <p:spPr>
                <a:xfrm>
                  <a:off x="3872027" y="4143879"/>
                  <a:ext cx="825496" cy="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6" name="Straight Arrow Connector 135">
                <a:extLst>
                  <a:ext uri="{FF2B5EF4-FFF2-40B4-BE49-F238E27FC236}">
                    <a16:creationId xmlns:a16="http://schemas.microsoft.com/office/drawing/2014/main" id="{FBF0CE14-2DC8-14EF-20B1-14D247607986}"/>
                  </a:ext>
                </a:extLst>
              </p:cNvPr>
              <p:cNvCxnSpPr>
                <a:cxnSpLocks/>
              </p:cNvCxnSpPr>
              <p:nvPr/>
            </p:nvCxnSpPr>
            <p:spPr>
              <a:xfrm flipV="1">
                <a:off x="8964079" y="6254598"/>
                <a:ext cx="0" cy="263987"/>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4551CD76-E992-29F3-D6A8-BC30D24A49EC}"/>
                </a:ext>
              </a:extLst>
            </p:cNvPr>
            <p:cNvGrpSpPr/>
            <p:nvPr/>
          </p:nvGrpSpPr>
          <p:grpSpPr>
            <a:xfrm>
              <a:off x="9244017" y="5959786"/>
              <a:ext cx="365427" cy="270344"/>
              <a:chOff x="9244017" y="5959786"/>
              <a:chExt cx="365427" cy="270344"/>
            </a:xfrm>
          </p:grpSpPr>
          <p:grpSp>
            <p:nvGrpSpPr>
              <p:cNvPr id="88" name="Group 87">
                <a:extLst>
                  <a:ext uri="{FF2B5EF4-FFF2-40B4-BE49-F238E27FC236}">
                    <a16:creationId xmlns:a16="http://schemas.microsoft.com/office/drawing/2014/main" id="{F8AA6896-FE0B-74D0-222D-5127D251A8AA}"/>
                  </a:ext>
                </a:extLst>
              </p:cNvPr>
              <p:cNvGrpSpPr/>
              <p:nvPr/>
            </p:nvGrpSpPr>
            <p:grpSpPr>
              <a:xfrm>
                <a:off x="9244017" y="6080897"/>
                <a:ext cx="365427" cy="149233"/>
                <a:chOff x="3876210" y="3816940"/>
                <a:chExt cx="825496" cy="337116"/>
              </a:xfrm>
            </p:grpSpPr>
            <p:cxnSp>
              <p:nvCxnSpPr>
                <p:cNvPr id="89" name="Straight Arrow Connector 88">
                  <a:extLst>
                    <a:ext uri="{FF2B5EF4-FFF2-40B4-BE49-F238E27FC236}">
                      <a16:creationId xmlns:a16="http://schemas.microsoft.com/office/drawing/2014/main" id="{B8AA51F1-FAE7-CA24-0A30-729539AC31FA}"/>
                    </a:ext>
                  </a:extLst>
                </p:cNvPr>
                <p:cNvCxnSpPr>
                  <a:cxnSpLocks/>
                </p:cNvCxnSpPr>
                <p:nvPr/>
              </p:nvCxnSpPr>
              <p:spPr>
                <a:xfrm flipV="1">
                  <a:off x="3886626" y="3816940"/>
                  <a:ext cx="328577" cy="337116"/>
                </a:xfrm>
                <a:prstGeom prst="straightConnector1">
                  <a:avLst/>
                </a:prstGeom>
                <a:ln w="38100">
                  <a:solidFill>
                    <a:srgbClr val="552579"/>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DA4BC01-7D96-3097-E8E0-8950463CD00E}"/>
                    </a:ext>
                  </a:extLst>
                </p:cNvPr>
                <p:cNvCxnSpPr>
                  <a:cxnSpLocks/>
                </p:cNvCxnSpPr>
                <p:nvPr/>
              </p:nvCxnSpPr>
              <p:spPr>
                <a:xfrm>
                  <a:off x="3876210" y="4139696"/>
                  <a:ext cx="825496" cy="0"/>
                </a:xfrm>
                <a:prstGeom prst="straightConnector1">
                  <a:avLst/>
                </a:prstGeom>
                <a:ln w="381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Straight Arrow Connector 136">
                <a:extLst>
                  <a:ext uri="{FF2B5EF4-FFF2-40B4-BE49-F238E27FC236}">
                    <a16:creationId xmlns:a16="http://schemas.microsoft.com/office/drawing/2014/main" id="{0E406AA4-C0A3-EA03-5EB1-C318E076A7DD}"/>
                  </a:ext>
                </a:extLst>
              </p:cNvPr>
              <p:cNvCxnSpPr>
                <a:cxnSpLocks/>
              </p:cNvCxnSpPr>
              <p:nvPr/>
            </p:nvCxnSpPr>
            <p:spPr>
              <a:xfrm flipV="1">
                <a:off x="9251160" y="5959786"/>
                <a:ext cx="0" cy="263987"/>
              </a:xfrm>
              <a:prstGeom prst="straightConnector1">
                <a:avLst/>
              </a:prstGeom>
              <a:ln w="38100">
                <a:solidFill>
                  <a:srgbClr val="55257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7" name="Freeform: Shape 96">
            <a:extLst>
              <a:ext uri="{FF2B5EF4-FFF2-40B4-BE49-F238E27FC236}">
                <a16:creationId xmlns:a16="http://schemas.microsoft.com/office/drawing/2014/main" id="{FF1C248B-DC5E-2C30-7C92-3CEDC3BF3CF9}"/>
              </a:ext>
            </a:extLst>
          </p:cNvPr>
          <p:cNvSpPr/>
          <p:nvPr/>
        </p:nvSpPr>
        <p:spPr>
          <a:xfrm>
            <a:off x="9155659" y="3507890"/>
            <a:ext cx="1035443" cy="3146938"/>
          </a:xfrm>
          <a:custGeom>
            <a:avLst/>
            <a:gdLst>
              <a:gd name="connsiteX0" fmla="*/ 0 w 647700"/>
              <a:gd name="connsiteY0" fmla="*/ 1968500 h 1968500"/>
              <a:gd name="connsiteX1" fmla="*/ 317500 w 647700"/>
              <a:gd name="connsiteY1" fmla="*/ 1409700 h 1968500"/>
              <a:gd name="connsiteX2" fmla="*/ 647700 w 647700"/>
              <a:gd name="connsiteY2" fmla="*/ 0 h 1968500"/>
            </a:gdLst>
            <a:ahLst/>
            <a:cxnLst>
              <a:cxn ang="0">
                <a:pos x="connsiteX0" y="connsiteY0"/>
              </a:cxn>
              <a:cxn ang="0">
                <a:pos x="connsiteX1" y="connsiteY1"/>
              </a:cxn>
              <a:cxn ang="0">
                <a:pos x="connsiteX2" y="connsiteY2"/>
              </a:cxn>
            </a:cxnLst>
            <a:rect l="l" t="t" r="r" b="b"/>
            <a:pathLst>
              <a:path w="647700" h="1968500">
                <a:moveTo>
                  <a:pt x="0" y="1968500"/>
                </a:moveTo>
                <a:cubicBezTo>
                  <a:pt x="104775" y="1853141"/>
                  <a:pt x="209550" y="1737783"/>
                  <a:pt x="317500" y="1409700"/>
                </a:cubicBezTo>
                <a:cubicBezTo>
                  <a:pt x="425450" y="1081617"/>
                  <a:pt x="536575" y="540808"/>
                  <a:pt x="6477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TextBox 147">
            <a:extLst>
              <a:ext uri="{FF2B5EF4-FFF2-40B4-BE49-F238E27FC236}">
                <a16:creationId xmlns:a16="http://schemas.microsoft.com/office/drawing/2014/main" id="{3C99CBA8-E4E8-E012-E831-C47A8BF1D69B}"/>
              </a:ext>
            </a:extLst>
          </p:cNvPr>
          <p:cNvSpPr txBox="1"/>
          <p:nvPr/>
        </p:nvSpPr>
        <p:spPr>
          <a:xfrm>
            <a:off x="0" y="0"/>
            <a:ext cx="7200317" cy="5262979"/>
          </a:xfrm>
          <a:prstGeom prst="rect">
            <a:avLst/>
          </a:prstGeom>
          <a:noFill/>
        </p:spPr>
        <p:txBody>
          <a:bodyPr wrap="square" rtlCol="0">
            <a:spAutoFit/>
          </a:bodyPr>
          <a:lstStyle/>
          <a:p>
            <a:r>
              <a:rPr lang="en-CA" sz="4200" dirty="0"/>
              <a:t>In a universe changing in scale…</a:t>
            </a:r>
          </a:p>
          <a:p>
            <a:r>
              <a:rPr lang="en-CA" sz="4200" dirty="0"/>
              <a:t>There is a frame at each point where:</a:t>
            </a:r>
          </a:p>
          <a:p>
            <a:pPr marL="571500" indent="-571500">
              <a:buFont typeface="Arial" panose="020B0604020202020204" pitchFamily="34" charset="0"/>
              <a:buChar char="•"/>
            </a:pPr>
            <a:r>
              <a:rPr lang="en-CA" sz="4200" dirty="0"/>
              <a:t>No doppler shift in CMB radiation</a:t>
            </a:r>
          </a:p>
          <a:p>
            <a:pPr marL="571500" indent="-571500">
              <a:buFont typeface="Arial" panose="020B0604020202020204" pitchFamily="34" charset="0"/>
              <a:buChar char="•"/>
            </a:pPr>
            <a:r>
              <a:rPr lang="en-CA" sz="4200" dirty="0"/>
              <a:t>Average velocity of </a:t>
            </a:r>
            <a:br>
              <a:rPr lang="en-CA" sz="4200" dirty="0"/>
            </a:br>
            <a:r>
              <a:rPr lang="en-CA" sz="4200" dirty="0"/>
              <a:t>matter at large scales </a:t>
            </a:r>
            <a:br>
              <a:rPr lang="en-CA" sz="4200" dirty="0"/>
            </a:br>
            <a:r>
              <a:rPr lang="en-CA" sz="4200" dirty="0"/>
              <a:t>is zero</a:t>
            </a:r>
          </a:p>
        </p:txBody>
      </p:sp>
      <p:sp>
        <p:nvSpPr>
          <p:cNvPr id="149" name="TextBox 148">
            <a:extLst>
              <a:ext uri="{FF2B5EF4-FFF2-40B4-BE49-F238E27FC236}">
                <a16:creationId xmlns:a16="http://schemas.microsoft.com/office/drawing/2014/main" id="{69E49C9F-2048-6A46-0D26-2AC774541DE3}"/>
              </a:ext>
            </a:extLst>
          </p:cNvPr>
          <p:cNvSpPr txBox="1"/>
          <p:nvPr/>
        </p:nvSpPr>
        <p:spPr>
          <a:xfrm>
            <a:off x="57077" y="5223854"/>
            <a:ext cx="6684220" cy="1569660"/>
          </a:xfrm>
          <a:prstGeom prst="rect">
            <a:avLst/>
          </a:prstGeom>
          <a:noFill/>
        </p:spPr>
        <p:txBody>
          <a:bodyPr wrap="square" rtlCol="0">
            <a:spAutoFit/>
          </a:bodyPr>
          <a:lstStyle/>
          <a:p>
            <a:r>
              <a:rPr lang="en-CA" sz="4800" dirty="0"/>
              <a:t>Frames collectively called: “</a:t>
            </a:r>
            <a:r>
              <a:rPr lang="en-CA" sz="4800" u="sng" dirty="0"/>
              <a:t>Cosmic Rest Frame</a:t>
            </a:r>
            <a:r>
              <a:rPr lang="en-CA" sz="4800" dirty="0"/>
              <a:t>”</a:t>
            </a:r>
          </a:p>
        </p:txBody>
      </p:sp>
    </p:spTree>
    <p:custDataLst>
      <p:tags r:id="rId1"/>
    </p:custDataLst>
    <p:extLst>
      <p:ext uri="{BB962C8B-B14F-4D97-AF65-F5344CB8AC3E}">
        <p14:creationId xmlns:p14="http://schemas.microsoft.com/office/powerpoint/2010/main" val="3441089830"/>
      </p:ext>
    </p:extLst>
  </p:cSld>
  <p:clrMapOvr>
    <a:masterClrMapping/>
  </p:clrMapOvr>
  <mc:AlternateContent xmlns:mc="http://schemas.openxmlformats.org/markup-compatibility/2006" xmlns:p14="http://schemas.microsoft.com/office/powerpoint/2010/main">
    <mc:Choice Requires="p14">
      <p:transition spd="slow" p14:dur="2000" advTm="21420"/>
    </mc:Choice>
    <mc:Fallback xmlns="">
      <p:transition spd="slow" advTm="21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wipe(down)">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7"/>
                                        </p:tgtEl>
                                        <p:attrNameLst>
                                          <p:attrName>style.visibility</p:attrName>
                                        </p:attrNameLst>
                                      </p:cBhvr>
                                      <p:to>
                                        <p:strVal val="visible"/>
                                      </p:to>
                                    </p:set>
                                    <p:animEffect transition="in" filter="fade">
                                      <p:cBhvr>
                                        <p:cTn id="23" dur="500"/>
                                        <p:tgtEl>
                                          <p:spTgt spid="147"/>
                                        </p:tgtEl>
                                      </p:cBhvr>
                                    </p:animEffect>
                                    <p:anim calcmode="lin" valueType="num">
                                      <p:cBhvr>
                                        <p:cTn id="24" dur="500" fill="hold"/>
                                        <p:tgtEl>
                                          <p:spTgt spid="147"/>
                                        </p:tgtEl>
                                        <p:attrNameLst>
                                          <p:attrName>ppt_x</p:attrName>
                                        </p:attrNameLst>
                                      </p:cBhvr>
                                      <p:tavLst>
                                        <p:tav tm="0">
                                          <p:val>
                                            <p:strVal val="#ppt_x"/>
                                          </p:val>
                                        </p:tav>
                                        <p:tav tm="100000">
                                          <p:val>
                                            <p:strVal val="#ppt_x"/>
                                          </p:val>
                                        </p:tav>
                                      </p:tavLst>
                                    </p:anim>
                                    <p:anim calcmode="lin" valueType="num">
                                      <p:cBhvr>
                                        <p:cTn id="25" dur="500" fill="hold"/>
                                        <p:tgtEl>
                                          <p:spTgt spid="147"/>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146"/>
                                        </p:tgtEl>
                                        <p:attrNameLst>
                                          <p:attrName>style.visibility</p:attrName>
                                        </p:attrNameLst>
                                      </p:cBhvr>
                                      <p:to>
                                        <p:strVal val="visible"/>
                                      </p:to>
                                    </p:set>
                                    <p:animEffect transition="in" filter="fade">
                                      <p:cBhvr>
                                        <p:cTn id="29" dur="500"/>
                                        <p:tgtEl>
                                          <p:spTgt spid="146"/>
                                        </p:tgtEl>
                                      </p:cBhvr>
                                    </p:animEffect>
                                    <p:anim calcmode="lin" valueType="num">
                                      <p:cBhvr>
                                        <p:cTn id="30" dur="500" fill="hold"/>
                                        <p:tgtEl>
                                          <p:spTgt spid="146"/>
                                        </p:tgtEl>
                                        <p:attrNameLst>
                                          <p:attrName>ppt_x</p:attrName>
                                        </p:attrNameLst>
                                      </p:cBhvr>
                                      <p:tavLst>
                                        <p:tav tm="0">
                                          <p:val>
                                            <p:strVal val="#ppt_x"/>
                                          </p:val>
                                        </p:tav>
                                        <p:tav tm="100000">
                                          <p:val>
                                            <p:strVal val="#ppt_x"/>
                                          </p:val>
                                        </p:tav>
                                      </p:tavLst>
                                    </p:anim>
                                    <p:anim calcmode="lin" valueType="num">
                                      <p:cBhvr>
                                        <p:cTn id="31" dur="500" fill="hold"/>
                                        <p:tgtEl>
                                          <p:spTgt spid="146"/>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anim calcmode="lin" valueType="num">
                                      <p:cBhvr>
                                        <p:cTn id="36" dur="500" fill="hold"/>
                                        <p:tgtEl>
                                          <p:spTgt spid="124"/>
                                        </p:tgtEl>
                                        <p:attrNameLst>
                                          <p:attrName>ppt_x</p:attrName>
                                        </p:attrNameLst>
                                      </p:cBhvr>
                                      <p:tavLst>
                                        <p:tav tm="0">
                                          <p:val>
                                            <p:strVal val="#ppt_x"/>
                                          </p:val>
                                        </p:tav>
                                        <p:tav tm="100000">
                                          <p:val>
                                            <p:strVal val="#ppt_x"/>
                                          </p:val>
                                        </p:tav>
                                      </p:tavLst>
                                    </p:anim>
                                    <p:anim calcmode="lin" valueType="num">
                                      <p:cBhvr>
                                        <p:cTn id="37"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48" grpId="0" uiExpand="1" build="p"/>
      <p:bldP spid="14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C64958-113A-4FC0-97D5-0EFE8467346B}"/>
              </a:ext>
            </a:extLst>
          </p:cNvPr>
          <p:cNvSpPr txBox="1"/>
          <p:nvPr/>
        </p:nvSpPr>
        <p:spPr>
          <a:xfrm>
            <a:off x="0" y="0"/>
            <a:ext cx="12192000" cy="2954655"/>
          </a:xfrm>
          <a:prstGeom prst="rect">
            <a:avLst/>
          </a:prstGeom>
          <a:noFill/>
        </p:spPr>
        <p:txBody>
          <a:bodyPr wrap="square" rtlCol="0">
            <a:spAutoFit/>
          </a:bodyPr>
          <a:lstStyle/>
          <a:p>
            <a:r>
              <a:rPr lang="en-CA" sz="6000" dirty="0"/>
              <a:t>BUT!</a:t>
            </a:r>
          </a:p>
          <a:p>
            <a:pPr marL="571500" indent="-571500">
              <a:buFont typeface="Arial" panose="020B0604020202020204" pitchFamily="34" charset="0"/>
              <a:buChar char="•"/>
            </a:pPr>
            <a:r>
              <a:rPr lang="en-CA" sz="4000" dirty="0"/>
              <a:t>What if the universe was empty? How would we define the cosmic rest frame then?</a:t>
            </a:r>
          </a:p>
          <a:p>
            <a:pPr marL="571500" indent="-571500">
              <a:buFont typeface="Arial" panose="020B0604020202020204" pitchFamily="34" charset="0"/>
              <a:buChar char="•"/>
            </a:pPr>
            <a:r>
              <a:rPr lang="en-CA" sz="4000" dirty="0"/>
              <a:t>You can’t! </a:t>
            </a:r>
            <a:r>
              <a:rPr lang="en-CA" sz="4000" u="sng" dirty="0"/>
              <a:t>Spacetime</a:t>
            </a:r>
            <a:r>
              <a:rPr lang="en-CA" sz="4000" dirty="0"/>
              <a:t> becomes homogeneous/isotropic</a:t>
            </a:r>
            <a:endParaRPr lang="en-GB" sz="4000" dirty="0"/>
          </a:p>
        </p:txBody>
      </p:sp>
      <p:graphicFrame>
        <p:nvGraphicFramePr>
          <p:cNvPr id="6" name="Table 6">
            <a:extLst>
              <a:ext uri="{FF2B5EF4-FFF2-40B4-BE49-F238E27FC236}">
                <a16:creationId xmlns:a16="http://schemas.microsoft.com/office/drawing/2014/main" id="{2AFF6C54-30A4-48E5-9584-B1DE11CF1A9D}"/>
              </a:ext>
            </a:extLst>
          </p:cNvPr>
          <p:cNvGraphicFramePr>
            <a:graphicFrameLocks noGrp="1"/>
          </p:cNvGraphicFramePr>
          <p:nvPr>
            <p:extLst>
              <p:ext uri="{D42A27DB-BD31-4B8C-83A1-F6EECF244321}">
                <p14:modId xmlns:p14="http://schemas.microsoft.com/office/powerpoint/2010/main" val="3205823180"/>
              </p:ext>
            </p:extLst>
          </p:nvPr>
        </p:nvGraphicFramePr>
        <p:xfrm>
          <a:off x="85210" y="3072643"/>
          <a:ext cx="7790427" cy="3630498"/>
        </p:xfrm>
        <a:graphic>
          <a:graphicData uri="http://schemas.openxmlformats.org/drawingml/2006/table">
            <a:tbl>
              <a:tblPr firstRow="1" bandRow="1">
                <a:tableStyleId>{5940675A-B579-460E-94D1-54222C63F5DA}</a:tableStyleId>
              </a:tblPr>
              <a:tblGrid>
                <a:gridCol w="3631382">
                  <a:extLst>
                    <a:ext uri="{9D8B030D-6E8A-4147-A177-3AD203B41FA5}">
                      <a16:colId xmlns:a16="http://schemas.microsoft.com/office/drawing/2014/main" val="153174207"/>
                    </a:ext>
                  </a:extLst>
                </a:gridCol>
                <a:gridCol w="4159045">
                  <a:extLst>
                    <a:ext uri="{9D8B030D-6E8A-4147-A177-3AD203B41FA5}">
                      <a16:colId xmlns:a16="http://schemas.microsoft.com/office/drawing/2014/main" val="1308534666"/>
                    </a:ext>
                  </a:extLst>
                </a:gridCol>
              </a:tblGrid>
              <a:tr h="1210166">
                <a:tc>
                  <a:txBody>
                    <a:bodyPr/>
                    <a:lstStyle/>
                    <a:p>
                      <a:pPr algn="ctr"/>
                      <a:r>
                        <a:rPr lang="en-CA" sz="2800" dirty="0"/>
                        <a:t>Empty Spacetime with</a:t>
                      </a:r>
                    </a:p>
                    <a:p>
                      <a:pPr algn="ctr"/>
                      <a:r>
                        <a:rPr lang="en-CA" sz="3200" b="1" dirty="0">
                          <a:solidFill>
                            <a:srgbClr val="7030A0"/>
                          </a:solidFill>
                        </a:rPr>
                        <a:t>Zero</a:t>
                      </a:r>
                      <a:r>
                        <a:rPr lang="en-CA" sz="3200" dirty="0"/>
                        <a:t> curvature</a:t>
                      </a:r>
                    </a:p>
                  </a:txBody>
                  <a:tcPr anchor="ctr"/>
                </a:tc>
                <a:tc>
                  <a:txBody>
                    <a:bodyPr/>
                    <a:lstStyle/>
                    <a:p>
                      <a:pPr algn="ctr"/>
                      <a:r>
                        <a:rPr lang="en-CA" sz="3600" b="1" dirty="0"/>
                        <a:t> </a:t>
                      </a:r>
                      <a:r>
                        <a:rPr lang="en-CA" sz="3600" b="1" dirty="0" err="1"/>
                        <a:t>Minkowski</a:t>
                      </a:r>
                      <a:r>
                        <a:rPr lang="en-CA" sz="3600" b="1" dirty="0"/>
                        <a:t> Space</a:t>
                      </a:r>
                    </a:p>
                  </a:txBody>
                  <a:tcPr anchor="ctr"/>
                </a:tc>
                <a:extLst>
                  <a:ext uri="{0D108BD9-81ED-4DB2-BD59-A6C34878D82A}">
                    <a16:rowId xmlns:a16="http://schemas.microsoft.com/office/drawing/2014/main" val="1680195900"/>
                  </a:ext>
                </a:extLst>
              </a:tr>
              <a:tr h="1210166">
                <a:tc>
                  <a:txBody>
                    <a:bodyPr/>
                    <a:lstStyle/>
                    <a:p>
                      <a:pPr algn="ctr"/>
                      <a:r>
                        <a:rPr lang="en-CA" sz="2800" dirty="0"/>
                        <a:t>Empty Spacetime with</a:t>
                      </a:r>
                    </a:p>
                    <a:p>
                      <a:pPr algn="ctr"/>
                      <a:r>
                        <a:rPr lang="en-CA" sz="3200" b="1" dirty="0">
                          <a:solidFill>
                            <a:srgbClr val="0070C0"/>
                          </a:solidFill>
                        </a:rPr>
                        <a:t>Positive</a:t>
                      </a:r>
                      <a:r>
                        <a:rPr lang="en-CA" sz="3200" dirty="0"/>
                        <a:t> curvature</a:t>
                      </a:r>
                    </a:p>
                  </a:txBody>
                  <a:tcPr anchor="ctr"/>
                </a:tc>
                <a:tc>
                  <a:txBody>
                    <a:bodyPr/>
                    <a:lstStyle/>
                    <a:p>
                      <a:pPr algn="ctr"/>
                      <a:r>
                        <a:rPr lang="en-CA" sz="3600" b="1" dirty="0"/>
                        <a:t>de Sitter Space</a:t>
                      </a:r>
                    </a:p>
                  </a:txBody>
                  <a:tcPr anchor="ctr"/>
                </a:tc>
                <a:extLst>
                  <a:ext uri="{0D108BD9-81ED-4DB2-BD59-A6C34878D82A}">
                    <a16:rowId xmlns:a16="http://schemas.microsoft.com/office/drawing/2014/main" val="3896337585"/>
                  </a:ext>
                </a:extLst>
              </a:tr>
              <a:tr h="1210166">
                <a:tc>
                  <a:txBody>
                    <a:bodyPr/>
                    <a:lstStyle/>
                    <a:p>
                      <a:pPr algn="ctr"/>
                      <a:r>
                        <a:rPr lang="en-CA" sz="2800" dirty="0"/>
                        <a:t>Empty Spacetime with</a:t>
                      </a:r>
                    </a:p>
                    <a:p>
                      <a:pPr algn="ctr"/>
                      <a:r>
                        <a:rPr lang="en-CA" sz="3200" b="1" dirty="0">
                          <a:solidFill>
                            <a:srgbClr val="FF0000"/>
                          </a:solidFill>
                        </a:rPr>
                        <a:t>Negative</a:t>
                      </a:r>
                      <a:r>
                        <a:rPr lang="en-CA" sz="3200" dirty="0"/>
                        <a:t> curvature</a:t>
                      </a:r>
                    </a:p>
                  </a:txBody>
                  <a:tcPr anchor="ctr"/>
                </a:tc>
                <a:tc>
                  <a:txBody>
                    <a:bodyPr/>
                    <a:lstStyle/>
                    <a:p>
                      <a:pPr algn="ctr"/>
                      <a:r>
                        <a:rPr lang="en-CA" sz="3600" b="1" dirty="0"/>
                        <a:t>Anti-de Sitter Space</a:t>
                      </a:r>
                    </a:p>
                  </a:txBody>
                  <a:tcPr anchor="ctr"/>
                </a:tc>
                <a:extLst>
                  <a:ext uri="{0D108BD9-81ED-4DB2-BD59-A6C34878D82A}">
                    <a16:rowId xmlns:a16="http://schemas.microsoft.com/office/drawing/2014/main" val="1676724335"/>
                  </a:ext>
                </a:extLst>
              </a:tr>
            </a:tbl>
          </a:graphicData>
        </a:graphic>
      </p:graphicFrame>
      <p:graphicFrame>
        <p:nvGraphicFramePr>
          <p:cNvPr id="8" name="Table 6">
            <a:extLst>
              <a:ext uri="{FF2B5EF4-FFF2-40B4-BE49-F238E27FC236}">
                <a16:creationId xmlns:a16="http://schemas.microsoft.com/office/drawing/2014/main" id="{575A18DB-CB77-4749-9FAC-5BF05C671CFE}"/>
              </a:ext>
            </a:extLst>
          </p:cNvPr>
          <p:cNvGraphicFramePr>
            <a:graphicFrameLocks noGrp="1"/>
          </p:cNvGraphicFramePr>
          <p:nvPr>
            <p:extLst>
              <p:ext uri="{D42A27DB-BD31-4B8C-83A1-F6EECF244321}">
                <p14:modId xmlns:p14="http://schemas.microsoft.com/office/powerpoint/2010/main" val="3146654690"/>
              </p:ext>
            </p:extLst>
          </p:nvPr>
        </p:nvGraphicFramePr>
        <p:xfrm>
          <a:off x="10087897" y="3072643"/>
          <a:ext cx="2018892" cy="3630498"/>
        </p:xfrm>
        <a:graphic>
          <a:graphicData uri="http://schemas.openxmlformats.org/drawingml/2006/table">
            <a:tbl>
              <a:tblPr firstRow="1" bandRow="1">
                <a:tableStyleId>{5940675A-B579-460E-94D1-54222C63F5DA}</a:tableStyleId>
              </a:tblPr>
              <a:tblGrid>
                <a:gridCol w="2018892">
                  <a:extLst>
                    <a:ext uri="{9D8B030D-6E8A-4147-A177-3AD203B41FA5}">
                      <a16:colId xmlns:a16="http://schemas.microsoft.com/office/drawing/2014/main" val="153174207"/>
                    </a:ext>
                  </a:extLst>
                </a:gridCol>
              </a:tblGrid>
              <a:tr h="1210166">
                <a:tc>
                  <a:txBody>
                    <a:bodyPr/>
                    <a:lstStyle/>
                    <a:p>
                      <a:pPr algn="ctr"/>
                      <a:r>
                        <a:rPr lang="en-CA" sz="2800" dirty="0"/>
                        <a:t>Flat Space</a:t>
                      </a:r>
                      <a:endParaRPr lang="en-CA" sz="3200" dirty="0"/>
                    </a:p>
                  </a:txBody>
                  <a:tcPr anchor="ctr"/>
                </a:tc>
                <a:extLst>
                  <a:ext uri="{0D108BD9-81ED-4DB2-BD59-A6C34878D82A}">
                    <a16:rowId xmlns:a16="http://schemas.microsoft.com/office/drawing/2014/main" val="1680195900"/>
                  </a:ext>
                </a:extLst>
              </a:tr>
              <a:tr h="1210166">
                <a:tc>
                  <a:txBody>
                    <a:bodyPr/>
                    <a:lstStyle/>
                    <a:p>
                      <a:pPr algn="ctr"/>
                      <a:r>
                        <a:rPr lang="en-CA" sz="2800" dirty="0"/>
                        <a:t>Sphere</a:t>
                      </a:r>
                      <a:endParaRPr lang="en-CA" sz="3200" dirty="0"/>
                    </a:p>
                  </a:txBody>
                  <a:tcPr anchor="ctr"/>
                </a:tc>
                <a:extLst>
                  <a:ext uri="{0D108BD9-81ED-4DB2-BD59-A6C34878D82A}">
                    <a16:rowId xmlns:a16="http://schemas.microsoft.com/office/drawing/2014/main" val="3896337585"/>
                  </a:ext>
                </a:extLst>
              </a:tr>
              <a:tr h="1210166">
                <a:tc>
                  <a:txBody>
                    <a:bodyPr/>
                    <a:lstStyle/>
                    <a:p>
                      <a:pPr algn="ctr"/>
                      <a:r>
                        <a:rPr lang="en-CA" sz="2800" dirty="0"/>
                        <a:t>Hyperbolic Space</a:t>
                      </a:r>
                      <a:endParaRPr lang="en-CA" sz="3200" dirty="0"/>
                    </a:p>
                  </a:txBody>
                  <a:tcPr anchor="ctr"/>
                </a:tc>
                <a:extLst>
                  <a:ext uri="{0D108BD9-81ED-4DB2-BD59-A6C34878D82A}">
                    <a16:rowId xmlns:a16="http://schemas.microsoft.com/office/drawing/2014/main" val="1676724335"/>
                  </a:ext>
                </a:extLst>
              </a:tr>
            </a:tbl>
          </a:graphicData>
        </a:graphic>
      </p:graphicFrame>
      <p:sp>
        <p:nvSpPr>
          <p:cNvPr id="11" name="Arrow: Right 10">
            <a:extLst>
              <a:ext uri="{FF2B5EF4-FFF2-40B4-BE49-F238E27FC236}">
                <a16:creationId xmlns:a16="http://schemas.microsoft.com/office/drawing/2014/main" id="{15F46844-95BA-4A0C-930B-AE446C6DB146}"/>
              </a:ext>
            </a:extLst>
          </p:cNvPr>
          <p:cNvSpPr/>
          <p:nvPr/>
        </p:nvSpPr>
        <p:spPr>
          <a:xfrm>
            <a:off x="8023123" y="3903346"/>
            <a:ext cx="1946786" cy="1907519"/>
          </a:xfrm>
          <a:prstGeom prst="rightArrow">
            <a:avLst>
              <a:gd name="adj1" fmla="val 50000"/>
              <a:gd name="adj2" fmla="val 29032"/>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ysClr val="windowText" lastClr="000000"/>
                </a:solidFill>
              </a:rPr>
              <a:t>Space</a:t>
            </a:r>
            <a:br>
              <a:rPr lang="en-CA" sz="2400" b="1" dirty="0">
                <a:solidFill>
                  <a:sysClr val="windowText" lastClr="000000"/>
                </a:solidFill>
              </a:rPr>
            </a:br>
            <a:r>
              <a:rPr lang="en-CA" sz="2400" b="1" dirty="0">
                <a:solidFill>
                  <a:sysClr val="windowText" lastClr="000000"/>
                </a:solidFill>
              </a:rPr>
              <a:t>Equivalent</a:t>
            </a:r>
          </a:p>
        </p:txBody>
      </p:sp>
    </p:spTree>
    <p:custDataLst>
      <p:tags r:id="rId1"/>
    </p:custDataLst>
    <p:extLst>
      <p:ext uri="{BB962C8B-B14F-4D97-AF65-F5344CB8AC3E}">
        <p14:creationId xmlns:p14="http://schemas.microsoft.com/office/powerpoint/2010/main" val="577946833"/>
      </p:ext>
    </p:extLst>
  </p:cSld>
  <p:clrMapOvr>
    <a:masterClrMapping/>
  </p:clrMapOvr>
  <mc:AlternateContent xmlns:mc="http://schemas.openxmlformats.org/markup-compatibility/2006" xmlns:p14="http://schemas.microsoft.com/office/powerpoint/2010/main">
    <mc:Choice Requires="p14">
      <p:transition spd="slow" p14:dur="2000" advTm="54262"/>
    </mc:Choice>
    <mc:Fallback xmlns="">
      <p:transition spd="slow" advTm="54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3B5154-0595-435F-BA1C-37C56C5ED387}"/>
              </a:ext>
            </a:extLst>
          </p:cNvPr>
          <p:cNvSpPr txBox="1"/>
          <p:nvPr/>
        </p:nvSpPr>
        <p:spPr>
          <a:xfrm>
            <a:off x="1363131" y="1613118"/>
            <a:ext cx="9681637" cy="3631763"/>
          </a:xfrm>
          <a:prstGeom prst="rect">
            <a:avLst/>
          </a:prstGeom>
          <a:noFill/>
        </p:spPr>
        <p:txBody>
          <a:bodyPr wrap="square" rtlCol="0">
            <a:spAutoFit/>
          </a:bodyPr>
          <a:lstStyle/>
          <a:p>
            <a:pPr algn="ctr"/>
            <a:r>
              <a:rPr lang="en-GB" sz="11500" dirty="0"/>
              <a:t>EQUATION OF STATE</a:t>
            </a:r>
          </a:p>
        </p:txBody>
      </p:sp>
    </p:spTree>
    <p:custDataLst>
      <p:tags r:id="rId1"/>
    </p:custDataLst>
    <p:extLst>
      <p:ext uri="{BB962C8B-B14F-4D97-AF65-F5344CB8AC3E}">
        <p14:creationId xmlns:p14="http://schemas.microsoft.com/office/powerpoint/2010/main" val="1072415441"/>
      </p:ext>
    </p:extLst>
  </p:cSld>
  <p:clrMapOvr>
    <a:masterClrMapping/>
  </p:clrMapOvr>
  <mc:AlternateContent xmlns:mc="http://schemas.openxmlformats.org/markup-compatibility/2006" xmlns:p14="http://schemas.microsoft.com/office/powerpoint/2010/main">
    <mc:Choice Requires="p14">
      <p:transition spd="slow" p14:dur="2000" advTm="5223"/>
    </mc:Choice>
    <mc:Fallback xmlns="">
      <p:transition spd="slow" advTm="5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C22972-2788-4616-A992-15EB69763B78}"/>
              </a:ext>
            </a:extLst>
          </p:cNvPr>
          <p:cNvSpPr txBox="1"/>
          <p:nvPr/>
        </p:nvSpPr>
        <p:spPr>
          <a:xfrm>
            <a:off x="284829" y="137144"/>
            <a:ext cx="8328230" cy="1015663"/>
          </a:xfrm>
          <a:prstGeom prst="rect">
            <a:avLst/>
          </a:prstGeom>
          <a:noFill/>
        </p:spPr>
        <p:txBody>
          <a:bodyPr wrap="square" rtlCol="0">
            <a:spAutoFit/>
          </a:bodyPr>
          <a:lstStyle/>
          <a:p>
            <a:r>
              <a:rPr lang="en-GB" sz="6000" dirty="0"/>
              <a:t>Equations of State (EOS)</a:t>
            </a:r>
            <a:endParaRPr lang="en-CA" sz="6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964F82-AD2A-45BF-957E-279ADA57ACA0}"/>
                  </a:ext>
                </a:extLst>
              </p:cNvPr>
              <p:cNvSpPr txBox="1"/>
              <p:nvPr/>
            </p:nvSpPr>
            <p:spPr>
              <a:xfrm>
                <a:off x="161873" y="1292433"/>
                <a:ext cx="11907172" cy="5262979"/>
              </a:xfrm>
              <a:prstGeom prst="rect">
                <a:avLst/>
              </a:prstGeom>
              <a:noFill/>
            </p:spPr>
            <p:txBody>
              <a:bodyPr wrap="square" rtlCol="0">
                <a:spAutoFit/>
              </a:bodyPr>
              <a:lstStyle/>
              <a:p>
                <a:r>
                  <a:rPr lang="en-GB" sz="4800" dirty="0"/>
                  <a:t>Simplest we can come up with is: </a:t>
                </a:r>
                <a14:m>
                  <m:oMath xmlns:m="http://schemas.openxmlformats.org/officeDocument/2006/math">
                    <m:r>
                      <a:rPr lang="en-GB" sz="4800" i="1">
                        <a:solidFill>
                          <a:srgbClr val="00B050"/>
                        </a:solidFill>
                        <a:latin typeface="Cambria Math" panose="02040503050406030204" pitchFamily="18" charset="0"/>
                      </a:rPr>
                      <m:t>𝑝</m:t>
                    </m:r>
                    <m:r>
                      <a:rPr lang="en-GB" sz="4800" i="1">
                        <a:latin typeface="Cambria Math" panose="02040503050406030204" pitchFamily="18" charset="0"/>
                      </a:rPr>
                      <m:t>=</m:t>
                    </m:r>
                    <m:r>
                      <a:rPr lang="en-GB" sz="4800" i="1">
                        <a:latin typeface="Cambria Math" panose="02040503050406030204" pitchFamily="18" charset="0"/>
                      </a:rPr>
                      <m:t>𝑤</m:t>
                    </m:r>
                    <m:r>
                      <a:rPr lang="en-GB" sz="4800" i="1">
                        <a:solidFill>
                          <a:srgbClr val="FF3399"/>
                        </a:solidFill>
                        <a:latin typeface="Cambria Math" panose="02040503050406030204" pitchFamily="18" charset="0"/>
                      </a:rPr>
                      <m:t>𝜌</m:t>
                    </m:r>
                    <m:sSup>
                      <m:sSupPr>
                        <m:ctrlPr>
                          <a:rPr lang="en-GB" sz="4800" i="1">
                            <a:latin typeface="Cambria Math" panose="02040503050406030204" pitchFamily="18" charset="0"/>
                          </a:rPr>
                        </m:ctrlPr>
                      </m:sSupPr>
                      <m:e>
                        <m:r>
                          <a:rPr lang="en-GB" sz="4800" i="1">
                            <a:latin typeface="Cambria Math" panose="02040503050406030204" pitchFamily="18" charset="0"/>
                          </a:rPr>
                          <m:t>𝑐</m:t>
                        </m:r>
                      </m:e>
                      <m:sup>
                        <m:r>
                          <a:rPr lang="en-GB" sz="4800" i="1">
                            <a:latin typeface="Cambria Math" panose="02040503050406030204" pitchFamily="18" charset="0"/>
                          </a:rPr>
                          <m:t>2</m:t>
                        </m:r>
                      </m:sup>
                    </m:sSup>
                  </m:oMath>
                </a14:m>
                <a:endParaRPr lang="en-CA" sz="4800" dirty="0"/>
              </a:p>
              <a:p>
                <a:r>
                  <a:rPr lang="en-GB" sz="4800" dirty="0"/>
                  <a:t>Some special cases:</a:t>
                </a:r>
                <a:endParaRPr lang="en-GB" sz="4800" b="0" i="1" dirty="0">
                  <a:latin typeface="Cambria Math" panose="02040503050406030204" pitchFamily="18" charset="0"/>
                </a:endParaRPr>
              </a:p>
              <a:p>
                <a:pPr marL="685800" indent="-685800">
                  <a:buFont typeface="Arial" panose="020B0604020202020204" pitchFamily="34" charset="0"/>
                  <a:buChar char="•"/>
                </a:pPr>
                <a14:m>
                  <m:oMath xmlns:m="http://schemas.openxmlformats.org/officeDocument/2006/math">
                    <m:r>
                      <a:rPr lang="en-GB" sz="4800" b="0" i="1" smtClean="0">
                        <a:latin typeface="Cambria Math" panose="02040503050406030204" pitchFamily="18" charset="0"/>
                      </a:rPr>
                      <m:t>𝑤</m:t>
                    </m:r>
                    <m:r>
                      <a:rPr lang="en-GB" sz="4800" b="0" i="1" smtClean="0">
                        <a:latin typeface="Cambria Math" panose="02040503050406030204" pitchFamily="18" charset="0"/>
                      </a:rPr>
                      <m:t>=0=</m:t>
                    </m:r>
                    <m:r>
                      <a:rPr lang="en-GB" sz="4800" b="0" i="1" smtClean="0">
                        <a:solidFill>
                          <a:srgbClr val="00B050"/>
                        </a:solidFill>
                        <a:latin typeface="Cambria Math" panose="02040503050406030204" pitchFamily="18" charset="0"/>
                      </a:rPr>
                      <m:t>𝑝</m:t>
                    </m:r>
                  </m:oMath>
                </a14:m>
                <a:r>
                  <a:rPr lang="en-CA" sz="4800" dirty="0"/>
                  <a:t> is non-relativistic matter</a:t>
                </a:r>
              </a:p>
              <a:p>
                <a:pPr marL="685800" indent="-685800">
                  <a:buFont typeface="Arial" panose="020B0604020202020204" pitchFamily="34" charset="0"/>
                  <a:buChar char="•"/>
                </a:pPr>
                <a14:m>
                  <m:oMath xmlns:m="http://schemas.openxmlformats.org/officeDocument/2006/math">
                    <m:r>
                      <a:rPr lang="en-GB" sz="4800" b="0" i="1" smtClean="0">
                        <a:latin typeface="Cambria Math" panose="02040503050406030204" pitchFamily="18" charset="0"/>
                      </a:rPr>
                      <m:t>𝑤</m:t>
                    </m:r>
                    <m:r>
                      <a:rPr lang="en-GB" sz="4800" b="0" i="1" smtClean="0">
                        <a:latin typeface="Cambria Math" panose="02040503050406030204" pitchFamily="18" charset="0"/>
                      </a:rPr>
                      <m:t>=1/3</m:t>
                    </m:r>
                  </m:oMath>
                </a14:m>
                <a:r>
                  <a:rPr lang="en-CA" sz="4800" dirty="0"/>
                  <a:t> is radiation/relativistic matter</a:t>
                </a:r>
              </a:p>
              <a:p>
                <a:pPr marL="685800" indent="-685800">
                  <a:buFont typeface="Arial" panose="020B0604020202020204" pitchFamily="34" charset="0"/>
                  <a:buChar char="•"/>
                </a:pPr>
                <a14:m>
                  <m:oMath xmlns:m="http://schemas.openxmlformats.org/officeDocument/2006/math">
                    <m:r>
                      <a:rPr lang="en-GB" sz="4800" b="0" i="1" smtClean="0">
                        <a:latin typeface="Cambria Math" panose="02040503050406030204" pitchFamily="18" charset="0"/>
                      </a:rPr>
                      <m:t>𝑤</m:t>
                    </m:r>
                    <m:r>
                      <a:rPr lang="en-GB" sz="4800" b="0" i="1" smtClean="0">
                        <a:latin typeface="Cambria Math" panose="02040503050406030204" pitchFamily="18" charset="0"/>
                      </a:rPr>
                      <m:t>=−1</m:t>
                    </m:r>
                  </m:oMath>
                </a14:m>
                <a:r>
                  <a:rPr lang="en-CA" sz="4800" dirty="0"/>
                  <a:t> is a constant energy density that doesn’t change, even though the universe expands (cosmological constant)</a:t>
                </a:r>
              </a:p>
            </p:txBody>
          </p:sp>
        </mc:Choice>
        <mc:Fallback xmlns="">
          <p:sp>
            <p:nvSpPr>
              <p:cNvPr id="7" name="TextBox 6">
                <a:extLst>
                  <a:ext uri="{FF2B5EF4-FFF2-40B4-BE49-F238E27FC236}">
                    <a16:creationId xmlns:a16="http://schemas.microsoft.com/office/drawing/2014/main" id="{00964F82-AD2A-45BF-957E-279ADA57ACA0}"/>
                  </a:ext>
                </a:extLst>
              </p:cNvPr>
              <p:cNvSpPr txBox="1">
                <a:spLocks noRot="1" noChangeAspect="1" noMove="1" noResize="1" noEditPoints="1" noAdjustHandles="1" noChangeArrowheads="1" noChangeShapeType="1" noTextEdit="1"/>
              </p:cNvSpPr>
              <p:nvPr/>
            </p:nvSpPr>
            <p:spPr>
              <a:xfrm>
                <a:off x="161873" y="1292433"/>
                <a:ext cx="11907172" cy="5262979"/>
              </a:xfrm>
              <a:prstGeom prst="rect">
                <a:avLst/>
              </a:prstGeom>
              <a:blipFill>
                <a:blip r:embed="rId2"/>
                <a:stretch>
                  <a:fillRect l="-2355" t="-2549" b="-5330"/>
                </a:stretch>
              </a:blipFill>
            </p:spPr>
            <p:txBody>
              <a:bodyPr/>
              <a:lstStyle/>
              <a:p>
                <a:r>
                  <a:rPr lang="en-CA">
                    <a:noFill/>
                  </a:rPr>
                  <a:t> </a:t>
                </a:r>
              </a:p>
            </p:txBody>
          </p:sp>
        </mc:Fallback>
      </mc:AlternateContent>
    </p:spTree>
    <p:extLst>
      <p:ext uri="{BB962C8B-B14F-4D97-AF65-F5344CB8AC3E}">
        <p14:creationId xmlns:p14="http://schemas.microsoft.com/office/powerpoint/2010/main" val="2545624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1883B1-8D97-4177-9FE1-73005396295C}"/>
                  </a:ext>
                </a:extLst>
              </p:cNvPr>
              <p:cNvSpPr txBox="1"/>
              <p:nvPr/>
            </p:nvSpPr>
            <p:spPr>
              <a:xfrm>
                <a:off x="265470" y="5311023"/>
                <a:ext cx="11651227" cy="1292662"/>
              </a:xfrm>
              <a:prstGeom prst="rect">
                <a:avLst/>
              </a:prstGeom>
              <a:noFill/>
            </p:spPr>
            <p:txBody>
              <a:bodyPr wrap="square" rtlCol="0">
                <a:spAutoFit/>
              </a:bodyPr>
              <a:lstStyle/>
              <a:p>
                <a:r>
                  <a:rPr lang="en-CA" sz="4200" dirty="0"/>
                  <a:t>Barotropic Fluid:</a:t>
                </a:r>
                <a:endParaRPr lang="en-CA" sz="3600" dirty="0"/>
              </a:p>
              <a:p>
                <a:pPr marL="571500" indent="-571500">
                  <a:buFont typeface="Arial" panose="020B0604020202020204" pitchFamily="34" charset="0"/>
                  <a:buChar char="•"/>
                </a:pPr>
                <a:r>
                  <a:rPr lang="en-CA" sz="3600" dirty="0"/>
                  <a:t>Fluid whose density </a:t>
                </a:r>
                <a14:m>
                  <m:oMath xmlns:m="http://schemas.openxmlformats.org/officeDocument/2006/math">
                    <m:r>
                      <a:rPr lang="en-CA" sz="3600" i="1">
                        <a:solidFill>
                          <a:srgbClr val="FF3399"/>
                        </a:solidFill>
                        <a:latin typeface="Cambria Math" panose="02040503050406030204" pitchFamily="18" charset="0"/>
                      </a:rPr>
                      <m:t>𝜌</m:t>
                    </m:r>
                    <m:d>
                      <m:dPr>
                        <m:ctrlPr>
                          <a:rPr lang="en-CA" sz="3600" b="0" i="1" smtClean="0">
                            <a:latin typeface="Cambria Math" panose="02040503050406030204" pitchFamily="18" charset="0"/>
                          </a:rPr>
                        </m:ctrlPr>
                      </m:dPr>
                      <m:e>
                        <m:r>
                          <a:rPr lang="en-CA" sz="3600" i="1">
                            <a:solidFill>
                              <a:srgbClr val="00B050"/>
                            </a:solidFill>
                            <a:latin typeface="Cambria Math" panose="02040503050406030204" pitchFamily="18" charset="0"/>
                          </a:rPr>
                          <m:t>𝑝</m:t>
                        </m:r>
                      </m:e>
                    </m:d>
                  </m:oMath>
                </a14:m>
                <a:r>
                  <a:rPr lang="en-CA" sz="3600" dirty="0"/>
                  <a:t> is a function of pressure only</a:t>
                </a:r>
              </a:p>
            </p:txBody>
          </p:sp>
        </mc:Choice>
        <mc:Fallback xmlns="">
          <p:sp>
            <p:nvSpPr>
              <p:cNvPr id="4" name="TextBox 3">
                <a:extLst>
                  <a:ext uri="{FF2B5EF4-FFF2-40B4-BE49-F238E27FC236}">
                    <a16:creationId xmlns:a16="http://schemas.microsoft.com/office/drawing/2014/main" id="{FC1883B1-8D97-4177-9FE1-73005396295C}"/>
                  </a:ext>
                </a:extLst>
              </p:cNvPr>
              <p:cNvSpPr txBox="1">
                <a:spLocks noRot="1" noChangeAspect="1" noMove="1" noResize="1" noEditPoints="1" noAdjustHandles="1" noChangeArrowheads="1" noChangeShapeType="1" noTextEdit="1"/>
              </p:cNvSpPr>
              <p:nvPr/>
            </p:nvSpPr>
            <p:spPr>
              <a:xfrm>
                <a:off x="265470" y="5311023"/>
                <a:ext cx="11651227" cy="1292662"/>
              </a:xfrm>
              <a:prstGeom prst="rect">
                <a:avLst/>
              </a:prstGeom>
              <a:blipFill>
                <a:blip r:embed="rId3"/>
                <a:stretch>
                  <a:fillRect l="-2041" t="-8962" b="-1698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587393-B37F-4F00-9130-FD5C089F875F}"/>
                  </a:ext>
                </a:extLst>
              </p:cNvPr>
              <p:cNvSpPr txBox="1"/>
              <p:nvPr/>
            </p:nvSpPr>
            <p:spPr>
              <a:xfrm>
                <a:off x="265469" y="78005"/>
                <a:ext cx="11651227" cy="3046988"/>
              </a:xfrm>
              <a:prstGeom prst="rect">
                <a:avLst/>
              </a:prstGeom>
              <a:noFill/>
            </p:spPr>
            <p:txBody>
              <a:bodyPr wrap="square" rtlCol="0">
                <a:spAutoFit/>
              </a:bodyPr>
              <a:lstStyle/>
              <a:p>
                <a:r>
                  <a:rPr lang="en-CA" sz="4800" dirty="0"/>
                  <a:t>Equation of State:</a:t>
                </a:r>
                <a:endParaRPr lang="en-GB" sz="4800" dirty="0"/>
              </a:p>
              <a:p>
                <a:pPr marL="571500" indent="-571500">
                  <a:buFont typeface="Arial" panose="020B0604020202020204" pitchFamily="34" charset="0"/>
                  <a:buChar char="•"/>
                </a:pPr>
                <a:r>
                  <a:rPr lang="en-CA" sz="3600" dirty="0"/>
                  <a:t>Idea comes from Thermodynamics / Chemistry</a:t>
                </a:r>
              </a:p>
              <a:p>
                <a:pPr marL="571500" indent="-571500">
                  <a:buFont typeface="Arial" panose="020B0604020202020204" pitchFamily="34" charset="0"/>
                  <a:buChar char="•"/>
                </a:pPr>
                <a:r>
                  <a:rPr lang="en-CA" sz="3600" dirty="0"/>
                  <a:t>Relates state variables together</a:t>
                </a:r>
              </a:p>
              <a:p>
                <a:pPr marL="1028700" lvl="1" indent="-571500">
                  <a:buFont typeface="Arial" panose="020B0604020202020204" pitchFamily="34" charset="0"/>
                  <a:buChar char="•"/>
                </a:pPr>
                <a:r>
                  <a:rPr lang="en-CA" sz="3600" dirty="0"/>
                  <a:t>Pressure, volume, density, temperature, etc.</a:t>
                </a:r>
              </a:p>
              <a:p>
                <a:pPr marL="1028700" lvl="1" indent="-571500">
                  <a:buFont typeface="Arial" panose="020B0604020202020204" pitchFamily="34" charset="0"/>
                  <a:buChar char="•"/>
                </a:pPr>
                <a:r>
                  <a:rPr lang="en-CA" sz="3600" dirty="0"/>
                  <a:t>Example: Ideal Gas Law  </a:t>
                </a:r>
                <a14:m>
                  <m:oMath xmlns:m="http://schemas.openxmlformats.org/officeDocument/2006/math">
                    <m:r>
                      <a:rPr lang="en-CA" sz="3600" b="0" i="1" smtClean="0">
                        <a:solidFill>
                          <a:srgbClr val="00B050"/>
                        </a:solidFill>
                        <a:latin typeface="Cambria Math" panose="02040503050406030204" pitchFamily="18" charset="0"/>
                      </a:rPr>
                      <m:t>𝑝</m:t>
                    </m:r>
                    <m:r>
                      <a:rPr lang="en-CA" sz="3600" b="0" i="1" smtClean="0">
                        <a:latin typeface="Cambria Math" panose="02040503050406030204" pitchFamily="18" charset="0"/>
                      </a:rPr>
                      <m:t>𝑉</m:t>
                    </m:r>
                    <m:r>
                      <a:rPr lang="en-CA" sz="3600" b="0" i="1" smtClean="0">
                        <a:latin typeface="Cambria Math" panose="02040503050406030204" pitchFamily="18" charset="0"/>
                      </a:rPr>
                      <m:t>=</m:t>
                    </m:r>
                    <m:r>
                      <a:rPr lang="en-CA" sz="3600" b="0" i="1" smtClean="0">
                        <a:latin typeface="Cambria Math" panose="02040503050406030204" pitchFamily="18" charset="0"/>
                      </a:rPr>
                      <m:t>𝑛𝑅𝑇</m:t>
                    </m:r>
                  </m:oMath>
                </a14:m>
                <a:endParaRPr lang="en-CA" sz="3600" dirty="0"/>
              </a:p>
            </p:txBody>
          </p:sp>
        </mc:Choice>
        <mc:Fallback xmlns="">
          <p:sp>
            <p:nvSpPr>
              <p:cNvPr id="5" name="TextBox 4">
                <a:extLst>
                  <a:ext uri="{FF2B5EF4-FFF2-40B4-BE49-F238E27FC236}">
                    <a16:creationId xmlns:a16="http://schemas.microsoft.com/office/drawing/2014/main" id="{F0587393-B37F-4F00-9130-FD5C089F875F}"/>
                  </a:ext>
                </a:extLst>
              </p:cNvPr>
              <p:cNvSpPr txBox="1">
                <a:spLocks noRot="1" noChangeAspect="1" noMove="1" noResize="1" noEditPoints="1" noAdjustHandles="1" noChangeArrowheads="1" noChangeShapeType="1" noTextEdit="1"/>
              </p:cNvSpPr>
              <p:nvPr/>
            </p:nvSpPr>
            <p:spPr>
              <a:xfrm>
                <a:off x="265469" y="78005"/>
                <a:ext cx="11651227" cy="3046988"/>
              </a:xfrm>
              <a:prstGeom prst="rect">
                <a:avLst/>
              </a:prstGeom>
              <a:blipFill>
                <a:blip r:embed="rId4"/>
                <a:stretch>
                  <a:fillRect l="-2407" t="-4400" b="-6600"/>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2231E1AA-9158-4034-A48A-5D6A7C236181}"/>
              </a:ext>
            </a:extLst>
          </p:cNvPr>
          <p:cNvSpPr txBox="1"/>
          <p:nvPr/>
        </p:nvSpPr>
        <p:spPr>
          <a:xfrm>
            <a:off x="819979" y="-853860"/>
            <a:ext cx="6092686" cy="369332"/>
          </a:xfrm>
          <a:prstGeom prst="rect">
            <a:avLst/>
          </a:prstGeom>
          <a:noFill/>
        </p:spPr>
        <p:txBody>
          <a:bodyPr wrap="square">
            <a:spAutoFit/>
          </a:bodyPr>
          <a:lstStyle/>
          <a:p>
            <a:pPr marL="571500" indent="-571500">
              <a:buFont typeface="Arial" panose="020B0604020202020204" pitchFamily="34" charset="0"/>
              <a:buChar char="•"/>
            </a:pPr>
            <a:r>
              <a:rPr lang="en-CA" sz="1800" dirty="0"/>
              <a:t>Van der Waals EOS, Peng Robinson EOS, Virial EOS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B37706-5270-4C42-86CE-04ACBF7F54E5}"/>
                  </a:ext>
                </a:extLst>
              </p:cNvPr>
              <p:cNvSpPr txBox="1"/>
              <p:nvPr/>
            </p:nvSpPr>
            <p:spPr>
              <a:xfrm>
                <a:off x="265468" y="3429000"/>
                <a:ext cx="5499228" cy="1661993"/>
              </a:xfrm>
              <a:prstGeom prst="rect">
                <a:avLst/>
              </a:prstGeom>
              <a:noFill/>
            </p:spPr>
            <p:txBody>
              <a:bodyPr wrap="square" rtlCol="0">
                <a:spAutoFit/>
              </a:bodyPr>
              <a:lstStyle/>
              <a:p>
                <a:r>
                  <a:rPr lang="en-CA" sz="4800" dirty="0"/>
                  <a:t>Simplest Option:</a:t>
                </a:r>
              </a:p>
              <a:p>
                <a:pPr marL="571500" indent="-571500">
                  <a:buFont typeface="Arial" panose="020B0604020202020204" pitchFamily="34" charset="0"/>
                  <a:buChar char="•"/>
                </a:pPr>
                <a:r>
                  <a:rPr lang="en-CA" sz="5400" dirty="0">
                    <a:solidFill>
                      <a:sysClr val="windowText" lastClr="000000"/>
                    </a:solidFill>
                  </a:rPr>
                  <a:t> </a:t>
                </a:r>
                <a14:m>
                  <m:oMath xmlns:m="http://schemas.openxmlformats.org/officeDocument/2006/math">
                    <m:r>
                      <a:rPr lang="en-CA" sz="5400" i="1">
                        <a:solidFill>
                          <a:srgbClr val="00B050"/>
                        </a:solidFill>
                        <a:latin typeface="Cambria Math" panose="02040503050406030204" pitchFamily="18" charset="0"/>
                      </a:rPr>
                      <m:t>𝑝</m:t>
                    </m:r>
                    <m:r>
                      <a:rPr lang="en-CA" sz="5400" b="0" i="1" smtClean="0">
                        <a:latin typeface="Cambria Math" panose="02040503050406030204" pitchFamily="18" charset="0"/>
                      </a:rPr>
                      <m:t>=</m:t>
                    </m:r>
                    <m:r>
                      <a:rPr lang="en-CA" sz="5400" b="0" i="1" smtClean="0">
                        <a:latin typeface="Cambria Math" panose="02040503050406030204" pitchFamily="18" charset="0"/>
                      </a:rPr>
                      <m:t>𝑤</m:t>
                    </m:r>
                    <m:r>
                      <a:rPr lang="en-CA" sz="5400" i="1">
                        <a:solidFill>
                          <a:srgbClr val="FF3399"/>
                        </a:solidFill>
                        <a:latin typeface="Cambria Math" panose="02040503050406030204" pitchFamily="18" charset="0"/>
                      </a:rPr>
                      <m:t>𝜌</m:t>
                    </m:r>
                    <m:sSup>
                      <m:sSupPr>
                        <m:ctrlPr>
                          <a:rPr lang="en-CA" sz="5400" i="1">
                            <a:latin typeface="Cambria Math" panose="02040503050406030204" pitchFamily="18" charset="0"/>
                          </a:rPr>
                        </m:ctrlPr>
                      </m:sSupPr>
                      <m:e>
                        <m:r>
                          <a:rPr lang="en-CA" sz="5400" i="1">
                            <a:latin typeface="Cambria Math" panose="02040503050406030204" pitchFamily="18" charset="0"/>
                          </a:rPr>
                          <m:t>𝑐</m:t>
                        </m:r>
                      </m:e>
                      <m:sup>
                        <m:r>
                          <a:rPr lang="en-CA" sz="5400" i="1">
                            <a:latin typeface="Cambria Math" panose="02040503050406030204" pitchFamily="18" charset="0"/>
                          </a:rPr>
                          <m:t>2</m:t>
                        </m:r>
                      </m:sup>
                    </m:sSup>
                  </m:oMath>
                </a14:m>
                <a:endParaRPr lang="en-CA" sz="5400" dirty="0"/>
              </a:p>
            </p:txBody>
          </p:sp>
        </mc:Choice>
        <mc:Fallback xmlns="">
          <p:sp>
            <p:nvSpPr>
              <p:cNvPr id="7" name="TextBox 6">
                <a:extLst>
                  <a:ext uri="{FF2B5EF4-FFF2-40B4-BE49-F238E27FC236}">
                    <a16:creationId xmlns:a16="http://schemas.microsoft.com/office/drawing/2014/main" id="{9BB37706-5270-4C42-86CE-04ACBF7F54E5}"/>
                  </a:ext>
                </a:extLst>
              </p:cNvPr>
              <p:cNvSpPr txBox="1">
                <a:spLocks noRot="1" noChangeAspect="1" noMove="1" noResize="1" noEditPoints="1" noAdjustHandles="1" noChangeArrowheads="1" noChangeShapeType="1" noTextEdit="1"/>
              </p:cNvSpPr>
              <p:nvPr/>
            </p:nvSpPr>
            <p:spPr>
              <a:xfrm>
                <a:off x="265468" y="3429000"/>
                <a:ext cx="5499228" cy="1661993"/>
              </a:xfrm>
              <a:prstGeom prst="rect">
                <a:avLst/>
              </a:prstGeom>
              <a:blipFill>
                <a:blip r:embed="rId5"/>
                <a:stretch>
                  <a:fillRect l="-5432" t="-8088" b="-17647"/>
                </a:stretch>
              </a:blipFill>
            </p:spPr>
            <p:txBody>
              <a:bodyPr/>
              <a:lstStyle/>
              <a:p>
                <a:r>
                  <a:rPr lang="en-CA">
                    <a:noFill/>
                  </a:rPr>
                  <a:t> </a:t>
                </a:r>
              </a:p>
            </p:txBody>
          </p:sp>
        </mc:Fallback>
      </mc:AlternateContent>
      <p:grpSp>
        <p:nvGrpSpPr>
          <p:cNvPr id="8" name="Group 7">
            <a:extLst>
              <a:ext uri="{FF2B5EF4-FFF2-40B4-BE49-F238E27FC236}">
                <a16:creationId xmlns:a16="http://schemas.microsoft.com/office/drawing/2014/main" id="{A1916780-65B2-4E3E-AB0C-7C6A3A745837}"/>
              </a:ext>
            </a:extLst>
          </p:cNvPr>
          <p:cNvGrpSpPr/>
          <p:nvPr/>
        </p:nvGrpSpPr>
        <p:grpSpPr>
          <a:xfrm>
            <a:off x="4968772" y="3325504"/>
            <a:ext cx="6957758" cy="2170961"/>
            <a:chOff x="328867" y="3711038"/>
            <a:chExt cx="6957758" cy="217096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F2CAD-7D47-42BB-9197-8F8B87FCB80F}"/>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9" name="TextBox 18">
                  <a:extLst>
                    <a:ext uri="{FF2B5EF4-FFF2-40B4-BE49-F238E27FC236}">
                      <a16:creationId xmlns:a16="http://schemas.microsoft.com/office/drawing/2014/main" id="{4AD8DC72-AFD0-4826-A504-889C431D83B3}"/>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9"/>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59DB2328-9BB6-4CF8-9783-4188B8E345FF}"/>
                </a:ext>
              </a:extLst>
            </p:cNvPr>
            <p:cNvSpPr txBox="1"/>
            <p:nvPr/>
          </p:nvSpPr>
          <p:spPr>
            <a:xfrm>
              <a:off x="328867" y="5051002"/>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FBB88F-9E39-4EB1-B938-11EF1B946757}"/>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4856D9CC-F870-49DA-BB5C-6AAC87D393D5}"/>
                  </a:ext>
                </a:extLst>
              </p14:cNvPr>
              <p14:cNvContentPartPr/>
              <p14:nvPr>
                <p:extLst>
                  <p:ext uri="{42D2F446-02D8-4167-A562-619A0277C38B}">
                    <p15:isNarration xmlns:p15="http://schemas.microsoft.com/office/powerpoint/2012/main" val="1"/>
                  </p:ext>
                </p:extLst>
              </p14:nvPr>
            </p14:nvContentPartPr>
            <p14:xfrm>
              <a:off x="840960" y="3006000"/>
              <a:ext cx="10776600" cy="3649680"/>
            </p14:xfrm>
          </p:contentPart>
        </mc:Choice>
        <mc:Fallback xmlns="">
          <p:pic>
            <p:nvPicPr>
              <p:cNvPr id="2" name="Ink 1">
                <a:extLst>
                  <a:ext uri="{FF2B5EF4-FFF2-40B4-BE49-F238E27FC236}">
                    <a16:creationId xmlns:a16="http://schemas.microsoft.com/office/drawing/2014/main" id="{4856D9CC-F870-49DA-BB5C-6AAC87D393D5}"/>
                  </a:ext>
                </a:extLst>
              </p:cNvPr>
              <p:cNvPicPr>
                <a:picLocks noGrp="1" noRot="1" noChangeAspect="1" noMove="1" noResize="1" noEditPoints="1" noAdjustHandles="1" noChangeArrowheads="1" noChangeShapeType="1"/>
              </p:cNvPicPr>
              <p:nvPr/>
            </p:nvPicPr>
            <p:blipFill>
              <a:blip r:embed="rId12"/>
              <a:stretch>
                <a:fillRect/>
              </a:stretch>
            </p:blipFill>
            <p:spPr>
              <a:xfrm>
                <a:off x="831600" y="2996640"/>
                <a:ext cx="10795320" cy="3668400"/>
              </a:xfrm>
              <a:prstGeom prst="rect">
                <a:avLst/>
              </a:prstGeom>
            </p:spPr>
          </p:pic>
        </mc:Fallback>
      </mc:AlternateContent>
    </p:spTree>
    <p:custDataLst>
      <p:tags r:id="rId1"/>
    </p:custDataLst>
    <p:extLst>
      <p:ext uri="{BB962C8B-B14F-4D97-AF65-F5344CB8AC3E}">
        <p14:creationId xmlns:p14="http://schemas.microsoft.com/office/powerpoint/2010/main" val="1018059854"/>
      </p:ext>
    </p:extLst>
  </p:cSld>
  <p:clrMapOvr>
    <a:masterClrMapping/>
  </p:clrMapOvr>
  <mc:AlternateContent xmlns:mc="http://schemas.openxmlformats.org/markup-compatibility/2006" xmlns:p14="http://schemas.microsoft.com/office/powerpoint/2010/main">
    <mc:Choice Requires="p14">
      <p:transition spd="slow" p14:dur="2000" advTm="62450"/>
    </mc:Choice>
    <mc:Fallback xmlns="">
      <p:transition spd="slow" advTm="62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D1196-AE72-43EC-92AD-FE0E02CC8849}"/>
                  </a:ext>
                </a:extLst>
              </p:cNvPr>
              <p:cNvSpPr txBox="1"/>
              <p:nvPr/>
            </p:nvSpPr>
            <p:spPr>
              <a:xfrm>
                <a:off x="358451" y="402165"/>
                <a:ext cx="4446178" cy="1754326"/>
              </a:xfrm>
              <a:prstGeom prst="rect">
                <a:avLst/>
              </a:prstGeom>
              <a:noFill/>
              <a:ln w="38100">
                <a:solidFill>
                  <a:schemeClr val="tx1"/>
                </a:solidFill>
              </a:ln>
            </p:spPr>
            <p:txBody>
              <a:bodyPr wrap="square" rtlCol="0">
                <a:spAutoFit/>
              </a:bodyPr>
              <a:lstStyle/>
              <a:p>
                <a:pPr algn="ctr"/>
                <a:r>
                  <a:rPr lang="en-GB" sz="4800" dirty="0"/>
                  <a:t>Equation of State</a:t>
                </a:r>
              </a:p>
              <a:p>
                <a:pPr algn="ctr"/>
                <a14:m>
                  <m:oMathPara xmlns:m="http://schemas.openxmlformats.org/officeDocument/2006/math">
                    <m:oMathParaPr>
                      <m:jc m:val="centerGroup"/>
                    </m:oMathParaPr>
                    <m:oMath xmlns:m="http://schemas.openxmlformats.org/officeDocument/2006/math">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9" name="TextBox 8">
                <a:extLst>
                  <a:ext uri="{FF2B5EF4-FFF2-40B4-BE49-F238E27FC236}">
                    <a16:creationId xmlns:a16="http://schemas.microsoft.com/office/drawing/2014/main" id="{0F2D1196-AE72-43EC-92AD-FE0E02CC8849}"/>
                  </a:ext>
                </a:extLst>
              </p:cNvPr>
              <p:cNvSpPr txBox="1">
                <a:spLocks noRot="1" noChangeAspect="1" noMove="1" noResize="1" noEditPoints="1" noAdjustHandles="1" noChangeArrowheads="1" noChangeShapeType="1" noTextEdit="1"/>
              </p:cNvSpPr>
              <p:nvPr/>
            </p:nvSpPr>
            <p:spPr>
              <a:xfrm>
                <a:off x="358451" y="402165"/>
                <a:ext cx="4446178" cy="1754326"/>
              </a:xfrm>
              <a:prstGeom prst="rect">
                <a:avLst/>
              </a:prstGeom>
              <a:blipFill>
                <a:blip r:embed="rId3"/>
                <a:stretch>
                  <a:fillRect l="-5850" t="-6463" r="-5714"/>
                </a:stretch>
              </a:blipFill>
              <a:ln w="38100">
                <a:solidFill>
                  <a:schemeClr val="tx1"/>
                </a:solidFill>
              </a:ln>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67E495FA-6ACF-45B1-983A-96A8DDCAED6F}"/>
              </a:ext>
            </a:extLst>
          </p:cNvPr>
          <p:cNvGrpSpPr/>
          <p:nvPr/>
        </p:nvGrpSpPr>
        <p:grpSpPr>
          <a:xfrm>
            <a:off x="5148469" y="185354"/>
            <a:ext cx="6678669" cy="2994682"/>
            <a:chOff x="5347252" y="244989"/>
            <a:chExt cx="6678669" cy="2994682"/>
          </a:xfrm>
        </p:grpSpPr>
        <p:grpSp>
          <p:nvGrpSpPr>
            <p:cNvPr id="4" name="Group 3">
              <a:extLst>
                <a:ext uri="{FF2B5EF4-FFF2-40B4-BE49-F238E27FC236}">
                  <a16:creationId xmlns:a16="http://schemas.microsoft.com/office/drawing/2014/main" id="{C9EA47E8-DAB2-4BF3-99C8-5DCB776A7037}"/>
                </a:ext>
              </a:extLst>
            </p:cNvPr>
            <p:cNvGrpSpPr/>
            <p:nvPr/>
          </p:nvGrpSpPr>
          <p:grpSpPr>
            <a:xfrm>
              <a:off x="5534337" y="1068710"/>
              <a:ext cx="6491584" cy="2075183"/>
              <a:chOff x="795041" y="3711038"/>
              <a:chExt cx="6491584" cy="2075183"/>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D37526-B82C-4A39-89EB-01CFCB6BFAC5}"/>
                      </a:ext>
                    </a:extLst>
                  </p:cNvPr>
                  <p:cNvSpPr txBox="1"/>
                  <p:nvPr/>
                </p:nvSpPr>
                <p:spPr>
                  <a:xfrm>
                    <a:off x="795041" y="3788238"/>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5" name="TextBox 4">
                    <a:extLst>
                      <a:ext uri="{FF2B5EF4-FFF2-40B4-BE49-F238E27FC236}">
                        <a16:creationId xmlns:a16="http://schemas.microsoft.com/office/drawing/2014/main" id="{0DD37526-B82C-4A39-89EB-01CFCB6BFAC5}"/>
                      </a:ext>
                    </a:extLst>
                  </p:cNvPr>
                  <p:cNvSpPr txBox="1">
                    <a:spLocks noRot="1" noChangeAspect="1" noMove="1" noResize="1" noEditPoints="1" noAdjustHandles="1" noChangeArrowheads="1" noChangeShapeType="1" noTextEdit="1"/>
                  </p:cNvSpPr>
                  <p:nvPr/>
                </p:nvSpPr>
                <p:spPr>
                  <a:xfrm>
                    <a:off x="795041" y="3788238"/>
                    <a:ext cx="2342147" cy="1166986"/>
                  </a:xfrm>
                  <a:prstGeom prst="rect">
                    <a:avLst/>
                  </a:prstGeom>
                  <a:blipFill>
                    <a:blip r:embed="rId4"/>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939E7636-2121-4D8F-B74F-4A5A28FA6B36}"/>
                  </a:ext>
                </a:extLst>
              </p:cNvPr>
              <p:cNvSpPr txBox="1"/>
              <p:nvPr/>
            </p:nvSpPr>
            <p:spPr>
              <a:xfrm>
                <a:off x="847201" y="479651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84DD52-2AF0-4CCC-9E33-E047DB6C3369}"/>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8" name="TextBox 7">
              <a:extLst>
                <a:ext uri="{FF2B5EF4-FFF2-40B4-BE49-F238E27FC236}">
                  <a16:creationId xmlns:a16="http://schemas.microsoft.com/office/drawing/2014/main" id="{BB806396-7EF7-44C5-8B22-63BE5060C51D}"/>
                </a:ext>
              </a:extLst>
            </p:cNvPr>
            <p:cNvSpPr txBox="1"/>
            <p:nvPr/>
          </p:nvSpPr>
          <p:spPr>
            <a:xfrm>
              <a:off x="6510434" y="246166"/>
              <a:ext cx="3753913" cy="923330"/>
            </a:xfrm>
            <a:prstGeom prst="rect">
              <a:avLst/>
            </a:prstGeom>
            <a:noFill/>
          </p:spPr>
          <p:txBody>
            <a:bodyPr wrap="square" rtlCol="0">
              <a:spAutoFit/>
            </a:bodyPr>
            <a:lstStyle/>
            <a:p>
              <a:pPr algn="ctr"/>
              <a:r>
                <a:rPr lang="en-GB" sz="5400" dirty="0"/>
                <a:t>Perfect Fluid</a:t>
              </a:r>
            </a:p>
          </p:txBody>
        </p:sp>
        <p:sp>
          <p:nvSpPr>
            <p:cNvPr id="10" name="Rectangle 9">
              <a:extLst>
                <a:ext uri="{FF2B5EF4-FFF2-40B4-BE49-F238E27FC236}">
                  <a16:creationId xmlns:a16="http://schemas.microsoft.com/office/drawing/2014/main" id="{A337617E-435A-4947-81F5-55023EA3B147}"/>
                </a:ext>
              </a:extLst>
            </p:cNvPr>
            <p:cNvSpPr/>
            <p:nvPr/>
          </p:nvSpPr>
          <p:spPr>
            <a:xfrm>
              <a:off x="5347252" y="244989"/>
              <a:ext cx="6678669" cy="2994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FD76E4-EF14-466A-B5F9-937FD140B909}"/>
                  </a:ext>
                </a:extLst>
              </p:cNvPr>
              <p:cNvSpPr txBox="1"/>
              <p:nvPr/>
            </p:nvSpPr>
            <p:spPr>
              <a:xfrm>
                <a:off x="249477" y="3479802"/>
                <a:ext cx="5647981" cy="1754326"/>
              </a:xfrm>
              <a:prstGeom prst="rect">
                <a:avLst/>
              </a:prstGeom>
              <a:noFill/>
              <a:ln w="38100">
                <a:no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𝑤</m:t>
                      </m:r>
                      <m:r>
                        <a:rPr lang="en-CA" sz="4800" b="0" i="1" smtClean="0">
                          <a:latin typeface="Cambria Math" panose="02040503050406030204" pitchFamily="18" charset="0"/>
                        </a:rPr>
                        <m:t>=0</m:t>
                      </m:r>
                    </m:oMath>
                  </m:oMathPara>
                </a14:m>
                <a:endParaRPr lang="en-GB" sz="4800" dirty="0"/>
              </a:p>
              <a:p>
                <a:pPr algn="ctr"/>
                <a14:m>
                  <m:oMathPara xmlns:m="http://schemas.openxmlformats.org/officeDocument/2006/math">
                    <m:oMathParaPr>
                      <m:jc m:val="centerGroup"/>
                    </m:oMathParaPr>
                    <m:oMath xmlns:m="http://schemas.openxmlformats.org/officeDocument/2006/math">
                      <m:r>
                        <a:rPr lang="en-CA" sz="6000" b="0" i="1" smtClean="0">
                          <a:solidFill>
                            <a:sysClr val="windowText" lastClr="000000"/>
                          </a:solidFill>
                          <a:latin typeface="Cambria Math" panose="02040503050406030204" pitchFamily="18" charset="0"/>
                        </a:rPr>
                        <m:t>⇒</m:t>
                      </m:r>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r>
                        <a:rPr lang="en-CA" sz="6000" i="1">
                          <a:latin typeface="Cambria Math" panose="02040503050406030204" pitchFamily="18" charset="0"/>
                        </a:rPr>
                        <m:t>=</m:t>
                      </m:r>
                      <m:r>
                        <a:rPr lang="en-CA" sz="6000" b="0" i="1" smtClean="0">
                          <a:latin typeface="Cambria Math" panose="02040503050406030204" pitchFamily="18" charset="0"/>
                        </a:rPr>
                        <m:t>0</m:t>
                      </m:r>
                    </m:oMath>
                  </m:oMathPara>
                </a14:m>
                <a:endParaRPr lang="en-GB" sz="6000" dirty="0"/>
              </a:p>
            </p:txBody>
          </p:sp>
        </mc:Choice>
        <mc:Fallback xmlns="">
          <p:sp>
            <p:nvSpPr>
              <p:cNvPr id="12" name="TextBox 11">
                <a:extLst>
                  <a:ext uri="{FF2B5EF4-FFF2-40B4-BE49-F238E27FC236}">
                    <a16:creationId xmlns:a16="http://schemas.microsoft.com/office/drawing/2014/main" id="{4FFD76E4-EF14-466A-B5F9-937FD140B909}"/>
                  </a:ext>
                </a:extLst>
              </p:cNvPr>
              <p:cNvSpPr txBox="1">
                <a:spLocks noRot="1" noChangeAspect="1" noMove="1" noResize="1" noEditPoints="1" noAdjustHandles="1" noChangeArrowheads="1" noChangeShapeType="1" noTextEdit="1"/>
              </p:cNvSpPr>
              <p:nvPr/>
            </p:nvSpPr>
            <p:spPr>
              <a:xfrm>
                <a:off x="249477" y="3479802"/>
                <a:ext cx="5647981" cy="1754326"/>
              </a:xfrm>
              <a:prstGeom prst="rect">
                <a:avLst/>
              </a:prstGeom>
              <a:blipFill>
                <a:blip r:embed="rId11"/>
                <a:stretch>
                  <a:fillRect/>
                </a:stretch>
              </a:blipFill>
              <a:ln w="38100">
                <a:noFill/>
              </a:ln>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3FCA94C8-1F7B-4F79-8EA4-124F1BB0AC06}"/>
              </a:ext>
            </a:extLst>
          </p:cNvPr>
          <p:cNvGrpSpPr/>
          <p:nvPr/>
        </p:nvGrpSpPr>
        <p:grpSpPr>
          <a:xfrm>
            <a:off x="6163766" y="3603168"/>
            <a:ext cx="5451288" cy="2828980"/>
            <a:chOff x="6163766" y="3603168"/>
            <a:chExt cx="5451288" cy="282898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9A191E-90B8-4BAA-A1E1-EECDED32FC07}"/>
                    </a:ext>
                  </a:extLst>
                </p:cNvPr>
                <p:cNvSpPr txBox="1"/>
                <p:nvPr/>
              </p:nvSpPr>
              <p:spPr>
                <a:xfrm>
                  <a:off x="6163766" y="4434165"/>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6" name="TextBox 15">
                  <a:extLst>
                    <a:ext uri="{FF2B5EF4-FFF2-40B4-BE49-F238E27FC236}">
                      <a16:creationId xmlns:a16="http://schemas.microsoft.com/office/drawing/2014/main" id="{929A191E-90B8-4BAA-A1E1-EECDED32FC07}"/>
                    </a:ext>
                  </a:extLst>
                </p:cNvPr>
                <p:cNvSpPr txBox="1">
                  <a:spLocks noRot="1" noChangeAspect="1" noMove="1" noResize="1" noEditPoints="1" noAdjustHandles="1" noChangeArrowheads="1" noChangeShapeType="1" noTextEdit="1"/>
                </p:cNvSpPr>
                <p:nvPr/>
              </p:nvSpPr>
              <p:spPr>
                <a:xfrm>
                  <a:off x="6163766" y="4434165"/>
                  <a:ext cx="2342147" cy="1166986"/>
                </a:xfrm>
                <a:prstGeom prst="rect">
                  <a:avLst/>
                </a:prstGeom>
                <a:blipFill>
                  <a:blip r:embed="rId12"/>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B95DD0BC-D91D-4C55-93FD-E0BE39E6D9F7}"/>
                </a:ext>
              </a:extLst>
            </p:cNvPr>
            <p:cNvSpPr txBox="1"/>
            <p:nvPr/>
          </p:nvSpPr>
          <p:spPr>
            <a:xfrm>
              <a:off x="6215926" y="5442446"/>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D04D77-A1C9-4BA8-8CD0-1A738F1D7CC0}"/>
                    </a:ext>
                  </a:extLst>
                </p:cNvPr>
                <p:cNvSpPr txBox="1"/>
                <p:nvPr/>
              </p:nvSpPr>
              <p:spPr>
                <a:xfrm>
                  <a:off x="8381128" y="4356965"/>
                  <a:ext cx="3233926"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b="0" i="1" dirty="0" smtClean="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dirty="0">
                                              <a:latin typeface="Cambria Math" panose="02040503050406030204" pitchFamily="18" charset="0"/>
                                            </a:rPr>
                                            <m:t>0</m:t>
                                          </m:r>
                                        </m:e>
                                      </m:eqArr>
                                    </m:e>
                                  </m:mr>
                                </m:m>
                              </m:e>
                            </m:mr>
                          </m:m>
                        </m:e>
                      </m:d>
                    </m:oMath>
                  </a14:m>
                  <a:r>
                    <a:rPr lang="en-CA" sz="3400" dirty="0"/>
                    <a:t> </a:t>
                  </a:r>
                </a:p>
              </p:txBody>
            </p:sp>
          </mc:Choice>
          <mc:Fallback xmlns="">
            <p:sp>
              <p:nvSpPr>
                <p:cNvPr id="18" name="TextBox 17">
                  <a:extLst>
                    <a:ext uri="{FF2B5EF4-FFF2-40B4-BE49-F238E27FC236}">
                      <a16:creationId xmlns:a16="http://schemas.microsoft.com/office/drawing/2014/main" id="{6ED04D77-A1C9-4BA8-8CD0-1A738F1D7CC0}"/>
                    </a:ext>
                  </a:extLst>
                </p:cNvPr>
                <p:cNvSpPr txBox="1">
                  <a:spLocks noRot="1" noChangeAspect="1" noMove="1" noResize="1" noEditPoints="1" noAdjustHandles="1" noChangeArrowheads="1" noChangeShapeType="1" noTextEdit="1"/>
                </p:cNvSpPr>
                <p:nvPr/>
              </p:nvSpPr>
              <p:spPr>
                <a:xfrm>
                  <a:off x="8381128" y="4356965"/>
                  <a:ext cx="3233926" cy="2075183"/>
                </a:xfrm>
                <a:prstGeom prst="rect">
                  <a:avLst/>
                </a:prstGeom>
                <a:blipFill>
                  <a:blip r:embed="rId13"/>
                  <a:stretch>
                    <a:fillRect/>
                  </a:stretch>
                </a:blipFill>
              </p:spPr>
              <p:txBody>
                <a:bodyPr/>
                <a:lstStyle/>
                <a:p>
                  <a:r>
                    <a:rPr lang="en-CA">
                      <a:noFill/>
                    </a:rPr>
                    <a:t> </a:t>
                  </a:r>
                </a:p>
              </p:txBody>
            </p:sp>
          </mc:Fallback>
        </mc:AlternateContent>
        <p:sp>
          <p:nvSpPr>
            <p:cNvPr id="19" name="TextBox 18">
              <a:extLst>
                <a:ext uri="{FF2B5EF4-FFF2-40B4-BE49-F238E27FC236}">
                  <a16:creationId xmlns:a16="http://schemas.microsoft.com/office/drawing/2014/main" id="{B5753CDD-F726-4BDB-B698-47BCF87D12CF}"/>
                </a:ext>
              </a:extLst>
            </p:cNvPr>
            <p:cNvSpPr txBox="1"/>
            <p:nvPr/>
          </p:nvSpPr>
          <p:spPr>
            <a:xfrm>
              <a:off x="6294543" y="3603168"/>
              <a:ext cx="5148469" cy="830997"/>
            </a:xfrm>
            <a:prstGeom prst="rect">
              <a:avLst/>
            </a:prstGeom>
            <a:noFill/>
            <a:ln w="38100">
              <a:noFill/>
            </a:ln>
          </p:spPr>
          <p:txBody>
            <a:bodyPr wrap="square" rtlCol="0">
              <a:spAutoFit/>
            </a:bodyPr>
            <a:lstStyle/>
            <a:p>
              <a:pPr algn="ctr"/>
              <a:r>
                <a:rPr lang="en-GB" sz="4800" dirty="0"/>
                <a:t>“Dust”-like matter</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9FE251E7-186C-4AFA-A6FB-E338A00D9C59}"/>
                  </a:ext>
                </a:extLst>
              </p14:cNvPr>
              <p14:cNvContentPartPr/>
              <p14:nvPr>
                <p:extLst>
                  <p:ext uri="{42D2F446-02D8-4167-A562-619A0277C38B}">
                    <p15:isNarration xmlns:p15="http://schemas.microsoft.com/office/powerpoint/2012/main" val="1"/>
                  </p:ext>
                </p:extLst>
              </p14:nvPr>
            </p14:nvContentPartPr>
            <p14:xfrm>
              <a:off x="2520000" y="4020120"/>
              <a:ext cx="6625800" cy="1141920"/>
            </p14:xfrm>
          </p:contentPart>
        </mc:Choice>
        <mc:Fallback xmlns="">
          <p:pic>
            <p:nvPicPr>
              <p:cNvPr id="2" name="Ink 1">
                <a:extLst>
                  <a:ext uri="{FF2B5EF4-FFF2-40B4-BE49-F238E27FC236}">
                    <a16:creationId xmlns:a16="http://schemas.microsoft.com/office/drawing/2014/main" id="{9FE251E7-186C-4AFA-A6FB-E338A00D9C59}"/>
                  </a:ext>
                </a:extLst>
              </p:cNvPr>
              <p:cNvPicPr>
                <a:picLocks noGrp="1" noRot="1" noChangeAspect="1" noMove="1" noResize="1" noEditPoints="1" noAdjustHandles="1" noChangeArrowheads="1" noChangeShapeType="1"/>
              </p:cNvPicPr>
              <p:nvPr/>
            </p:nvPicPr>
            <p:blipFill>
              <a:blip r:embed="rId15"/>
              <a:stretch>
                <a:fillRect/>
              </a:stretch>
            </p:blipFill>
            <p:spPr>
              <a:xfrm>
                <a:off x="2510640" y="4010760"/>
                <a:ext cx="6644520" cy="1160640"/>
              </a:xfrm>
              <a:prstGeom prst="rect">
                <a:avLst/>
              </a:prstGeom>
            </p:spPr>
          </p:pic>
        </mc:Fallback>
      </mc:AlternateContent>
    </p:spTree>
    <p:custDataLst>
      <p:tags r:id="rId1"/>
    </p:custDataLst>
    <p:extLst>
      <p:ext uri="{BB962C8B-B14F-4D97-AF65-F5344CB8AC3E}">
        <p14:creationId xmlns:p14="http://schemas.microsoft.com/office/powerpoint/2010/main" val="1688234425"/>
      </p:ext>
    </p:extLst>
  </p:cSld>
  <p:clrMapOvr>
    <a:masterClrMapping/>
  </p:clrMapOvr>
  <mc:AlternateContent xmlns:mc="http://schemas.openxmlformats.org/markup-compatibility/2006" xmlns:p14="http://schemas.microsoft.com/office/powerpoint/2010/main">
    <mc:Choice Requires="p14">
      <p:transition spd="slow" p14:dur="2000" advTm="23311"/>
    </mc:Choice>
    <mc:Fallback xmlns="">
      <p:transition spd="slow" advTm="2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B96015-FA7A-473F-91C7-E6ABC186D311}"/>
              </a:ext>
            </a:extLst>
          </p:cNvPr>
          <p:cNvSpPr txBox="1"/>
          <p:nvPr/>
        </p:nvSpPr>
        <p:spPr>
          <a:xfrm>
            <a:off x="0" y="-744785"/>
            <a:ext cx="11651227" cy="461665"/>
          </a:xfrm>
          <a:prstGeom prst="rect">
            <a:avLst/>
          </a:prstGeom>
          <a:noFill/>
        </p:spPr>
        <p:txBody>
          <a:bodyPr wrap="square">
            <a:spAutoFit/>
          </a:bodyPr>
          <a:lstStyle/>
          <a:p>
            <a:r>
              <a:rPr lang="en-CA" sz="2400" dirty="0">
                <a:hlinkClick r:id="rId3"/>
              </a:rPr>
              <a:t>https://en.wikipedia.org/wiki/Electromagnetic_stress%E2%80%93energy_tensor</a:t>
            </a:r>
            <a:endParaRPr lang="en-CA"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6D5FDA-1BDC-40A4-8341-3C939EC6FF50}"/>
                  </a:ext>
                </a:extLst>
              </p:cNvPr>
              <p:cNvSpPr txBox="1"/>
              <p:nvPr/>
            </p:nvSpPr>
            <p:spPr>
              <a:xfrm>
                <a:off x="2782323" y="3429000"/>
                <a:ext cx="9267110" cy="25513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000" i="1" smtClean="0">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𝐹</m:t>
                          </m:r>
                        </m:e>
                        <m:sup>
                          <m:r>
                            <a:rPr lang="en-CA" sz="4000" i="1">
                              <a:solidFill>
                                <a:srgbClr val="0070C0"/>
                              </a:solidFill>
                              <a:latin typeface="Cambria Math" panose="02040503050406030204" pitchFamily="18" charset="0"/>
                            </a:rPr>
                            <m:t>𝜇𝛼</m:t>
                          </m:r>
                        </m:sup>
                      </m:sSup>
                      <m:r>
                        <a:rPr lang="en-CA" sz="4000" b="0" i="1" smtClean="0">
                          <a:latin typeface="Cambria Math" panose="02040503050406030204" pitchFamily="18" charset="0"/>
                        </a:rPr>
                        <m:t>→</m:t>
                      </m:r>
                      <m:d>
                        <m:dPr>
                          <m:begChr m:val="["/>
                          <m:endChr m:val="]"/>
                          <m:ctrlPr>
                            <a:rPr lang="en-CA" sz="4000" b="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m:rPr>
                                              <m:brk m:alnAt="7"/>
                                            </m:rPr>
                                            <a:rPr lang="en-CA" sz="4000" i="1">
                                              <a:latin typeface="Cambria Math" panose="02040503050406030204" pitchFamily="18" charset="0"/>
                                            </a:rPr>
                                            <m:t>0</m:t>
                                          </m:r>
                                        </m:e>
                                        <m:e>
                                          <m:sSub>
                                            <m:sSubPr>
                                              <m:ctrlPr>
                                                <a:rPr lang="en-CA" sz="4000" i="1">
                                                  <a:solidFill>
                                                    <a:srgbClr val="FF6600"/>
                                                  </a:solidFill>
                                                  <a:latin typeface="Cambria Math" panose="02040503050406030204" pitchFamily="18" charset="0"/>
                                                </a:rPr>
                                              </m:ctrlPr>
                                            </m:sSubPr>
                                            <m:e>
                                              <m:r>
                                                <a:rPr lang="en-CA" sz="4000" i="1">
                                                  <a:solidFill>
                                                    <a:srgbClr val="FF6600"/>
                                                  </a:solidFill>
                                                  <a:latin typeface="Cambria Math" panose="02040503050406030204" pitchFamily="18" charset="0"/>
                                                </a:rPr>
                                                <m:t>𝐸</m:t>
                                              </m:r>
                                            </m:e>
                                            <m:sub>
                                              <m:r>
                                                <a:rPr lang="en-CA" sz="4000" i="1">
                                                  <a:solidFill>
                                                    <a:srgbClr val="FF6600"/>
                                                  </a:solidFill>
                                                  <a:latin typeface="Cambria Math" panose="02040503050406030204" pitchFamily="18" charset="0"/>
                                                </a:rPr>
                                                <m:t>𝑥</m:t>
                                              </m:r>
                                            </m:sub>
                                          </m:sSub>
                                          <m:r>
                                            <a:rPr lang="en-CA" sz="4000" i="1">
                                              <a:latin typeface="Cambria Math" panose="02040503050406030204" pitchFamily="18" charset="0"/>
                                            </a:rPr>
                                            <m:t>/</m:t>
                                          </m:r>
                                          <m:r>
                                            <a:rPr lang="en-CA" sz="4000" i="1">
                                              <a:latin typeface="Cambria Math" panose="02040503050406030204" pitchFamily="18" charset="0"/>
                                            </a:rPr>
                                            <m:t>𝑐</m:t>
                                          </m:r>
                                        </m:e>
                                        <m:e>
                                          <m:sSub>
                                            <m:sSubPr>
                                              <m:ctrlPr>
                                                <a:rPr lang="en-CA" sz="4000" i="1">
                                                  <a:solidFill>
                                                    <a:srgbClr val="FF6600"/>
                                                  </a:solidFill>
                                                  <a:latin typeface="Cambria Math" panose="02040503050406030204" pitchFamily="18" charset="0"/>
                                                </a:rPr>
                                              </m:ctrlPr>
                                            </m:sSubPr>
                                            <m:e>
                                              <m:r>
                                                <a:rPr lang="en-CA" sz="4000" i="1">
                                                  <a:solidFill>
                                                    <a:srgbClr val="FF6600"/>
                                                  </a:solidFill>
                                                  <a:latin typeface="Cambria Math" panose="02040503050406030204" pitchFamily="18" charset="0"/>
                                                </a:rPr>
                                                <m:t>𝐸</m:t>
                                              </m:r>
                                            </m:e>
                                            <m:sub>
                                              <m:r>
                                                <a:rPr lang="en-CA" sz="4000" i="1">
                                                  <a:solidFill>
                                                    <a:srgbClr val="FF6600"/>
                                                  </a:solidFill>
                                                  <a:latin typeface="Cambria Math" panose="02040503050406030204" pitchFamily="18" charset="0"/>
                                                </a:rPr>
                                                <m:t>𝑦</m:t>
                                              </m:r>
                                            </m:sub>
                                          </m:sSub>
                                          <m:r>
                                            <a:rPr lang="en-CA" sz="4000" i="1">
                                              <a:latin typeface="Cambria Math" panose="02040503050406030204" pitchFamily="18" charset="0"/>
                                            </a:rPr>
                                            <m:t>/</m:t>
                                          </m:r>
                                          <m:r>
                                            <a:rPr lang="en-CA" sz="4000" i="1">
                                              <a:latin typeface="Cambria Math" panose="02040503050406030204" pitchFamily="18" charset="0"/>
                                            </a:rPr>
                                            <m:t>𝑐</m:t>
                                          </m:r>
                                        </m:e>
                                        <m:e>
                                          <m:sSub>
                                            <m:sSubPr>
                                              <m:ctrlPr>
                                                <a:rPr lang="en-CA" sz="4000" i="1">
                                                  <a:solidFill>
                                                    <a:srgbClr val="FF6600"/>
                                                  </a:solidFill>
                                                  <a:latin typeface="Cambria Math" panose="02040503050406030204" pitchFamily="18" charset="0"/>
                                                </a:rPr>
                                              </m:ctrlPr>
                                            </m:sSubPr>
                                            <m:e>
                                              <m:r>
                                                <a:rPr lang="en-CA" sz="4000" i="1">
                                                  <a:solidFill>
                                                    <a:srgbClr val="FF6600"/>
                                                  </a:solidFill>
                                                  <a:latin typeface="Cambria Math" panose="02040503050406030204" pitchFamily="18" charset="0"/>
                                                </a:rPr>
                                                <m:t>𝐸</m:t>
                                              </m:r>
                                            </m:e>
                                            <m:sub>
                                              <m:r>
                                                <a:rPr lang="en-CA" sz="4000" i="1">
                                                  <a:solidFill>
                                                    <a:srgbClr val="FF6600"/>
                                                  </a:solidFill>
                                                  <a:latin typeface="Cambria Math" panose="02040503050406030204" pitchFamily="18" charset="0"/>
                                                </a:rPr>
                                                <m:t>𝑧</m:t>
                                              </m:r>
                                            </m:sub>
                                          </m:sSub>
                                          <m:r>
                                            <a:rPr lang="en-CA" sz="4000" i="1">
                                              <a:latin typeface="Cambria Math" panose="02040503050406030204" pitchFamily="18" charset="0"/>
                                            </a:rPr>
                                            <m:t>/</m:t>
                                          </m:r>
                                          <m:r>
                                            <a:rPr lang="en-CA" sz="4000" i="1">
                                              <a:latin typeface="Cambria Math" panose="02040503050406030204" pitchFamily="18" charset="0"/>
                                            </a:rPr>
                                            <m:t>𝑐</m:t>
                                          </m:r>
                                        </m:e>
                                      </m:eqArr>
                                    </m:e>
                                    <m:e>
                                      <m:eqArr>
                                        <m:eqArrPr>
                                          <m:ctrlPr>
                                            <a:rPr lang="en-CA" sz="4000" i="1">
                                              <a:latin typeface="Cambria Math" panose="02040503050406030204" pitchFamily="18" charset="0"/>
                                            </a:rPr>
                                          </m:ctrlPr>
                                        </m:eqArrPr>
                                        <m:e>
                                          <m:r>
                                            <a:rPr lang="en-CA" sz="4000" i="1">
                                              <a:latin typeface="Cambria Math" panose="02040503050406030204" pitchFamily="18" charset="0"/>
                                            </a:rPr>
                                            <m:t>−</m:t>
                                          </m:r>
                                          <m:sSub>
                                            <m:sSubPr>
                                              <m:ctrlPr>
                                                <a:rPr lang="en-CA" sz="4000" i="1">
                                                  <a:solidFill>
                                                    <a:srgbClr val="FF6600"/>
                                                  </a:solidFill>
                                                  <a:latin typeface="Cambria Math" panose="02040503050406030204" pitchFamily="18" charset="0"/>
                                                </a:rPr>
                                              </m:ctrlPr>
                                            </m:sSubPr>
                                            <m:e>
                                              <m:r>
                                                <a:rPr lang="en-CA" sz="4000" i="1">
                                                  <a:solidFill>
                                                    <a:srgbClr val="FF6600"/>
                                                  </a:solidFill>
                                                  <a:latin typeface="Cambria Math" panose="02040503050406030204" pitchFamily="18" charset="0"/>
                                                </a:rPr>
                                                <m:t>𝐸</m:t>
                                              </m:r>
                                            </m:e>
                                            <m:sub>
                                              <m:r>
                                                <a:rPr lang="en-CA" sz="4000" i="1">
                                                  <a:solidFill>
                                                    <a:srgbClr val="FF6600"/>
                                                  </a:solidFill>
                                                  <a:latin typeface="Cambria Math" panose="02040503050406030204" pitchFamily="18" charset="0"/>
                                                </a:rPr>
                                                <m:t>𝑥</m:t>
                                              </m:r>
                                            </m:sub>
                                          </m:sSub>
                                          <m:r>
                                            <a:rPr lang="en-CA" sz="4000" i="1">
                                              <a:latin typeface="Cambria Math" panose="02040503050406030204" pitchFamily="18" charset="0"/>
                                            </a:rPr>
                                            <m:t>/</m:t>
                                          </m:r>
                                          <m:r>
                                            <a:rPr lang="en-CA" sz="4000" i="1">
                                              <a:latin typeface="Cambria Math" panose="02040503050406030204" pitchFamily="18" charset="0"/>
                                            </a:rPr>
                                            <m:t>𝑐</m:t>
                                          </m:r>
                                        </m:e>
                                        <m:e>
                                          <m:r>
                                            <a:rPr lang="en-CA" sz="4000" i="1">
                                              <a:latin typeface="Cambria Math" panose="02040503050406030204" pitchFamily="18" charset="0"/>
                                            </a:rPr>
                                            <m:t>0</m:t>
                                          </m:r>
                                        </m:e>
                                        <m:e>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𝑧</m:t>
                                              </m:r>
                                            </m:sub>
                                          </m:sSub>
                                        </m:e>
                                        <m:e>
                                          <m:r>
                                            <a:rPr lang="en-CA" sz="4000" i="1">
                                              <a:latin typeface="Cambria Math" panose="02040503050406030204" pitchFamily="18" charset="0"/>
                                            </a:rPr>
                                            <m:t>−</m:t>
                                          </m:r>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𝑦</m:t>
                                              </m:r>
                                            </m:sub>
                                          </m:sSub>
                                        </m:e>
                                      </m:eqArr>
                                    </m:e>
                                  </m:mr>
                                </m:m>
                              </m:e>
                              <m:e>
                                <m:m>
                                  <m:mPr>
                                    <m:mcs>
                                      <m:mc>
                                        <m:mcPr>
                                          <m:count m:val="2"/>
                                          <m:mcJc m:val="center"/>
                                        </m:mcPr>
                                      </m:mc>
                                    </m:mcs>
                                    <m:ctrlPr>
                                      <a:rPr lang="en-CA" sz="4000" i="1">
                                        <a:latin typeface="Cambria Math" panose="02040503050406030204" pitchFamily="18" charset="0"/>
                                      </a:rPr>
                                    </m:ctrlPr>
                                  </m:mPr>
                                  <m:mr>
                                    <m:e>
                                      <m:eqArr>
                                        <m:eqArrPr>
                                          <m:ctrlPr>
                                            <a:rPr lang="en-CA" sz="4000" i="1">
                                              <a:latin typeface="Cambria Math" panose="02040503050406030204" pitchFamily="18" charset="0"/>
                                            </a:rPr>
                                          </m:ctrlPr>
                                        </m:eqArrPr>
                                        <m:e>
                                          <m:r>
                                            <a:rPr lang="en-CA" sz="4000" i="1">
                                              <a:latin typeface="Cambria Math" panose="02040503050406030204" pitchFamily="18" charset="0"/>
                                            </a:rPr>
                                            <m:t>−</m:t>
                                          </m:r>
                                          <m:sSub>
                                            <m:sSubPr>
                                              <m:ctrlPr>
                                                <a:rPr lang="en-CA" sz="4000" i="1">
                                                  <a:solidFill>
                                                    <a:srgbClr val="FF6600"/>
                                                  </a:solidFill>
                                                  <a:latin typeface="Cambria Math" panose="02040503050406030204" pitchFamily="18" charset="0"/>
                                                </a:rPr>
                                              </m:ctrlPr>
                                            </m:sSubPr>
                                            <m:e>
                                              <m:r>
                                                <m:rPr>
                                                  <m:brk m:alnAt="7"/>
                                                </m:rPr>
                                                <a:rPr lang="en-CA" sz="4000" i="1">
                                                  <a:solidFill>
                                                    <a:srgbClr val="FF6600"/>
                                                  </a:solidFill>
                                                  <a:latin typeface="Cambria Math" panose="02040503050406030204" pitchFamily="18" charset="0"/>
                                                </a:rPr>
                                                <m:t>𝐸</m:t>
                                              </m:r>
                                            </m:e>
                                            <m:sub>
                                              <m:r>
                                                <m:rPr>
                                                  <m:brk m:alnAt="7"/>
                                                </m:rPr>
                                                <a:rPr lang="en-CA" sz="4000" i="1">
                                                  <a:solidFill>
                                                    <a:srgbClr val="FF6600"/>
                                                  </a:solidFill>
                                                  <a:latin typeface="Cambria Math" panose="02040503050406030204" pitchFamily="18" charset="0"/>
                                                </a:rPr>
                                                <m:t>𝑦</m:t>
                                              </m:r>
                                            </m:sub>
                                          </m:sSub>
                                          <m:r>
                                            <m:rPr>
                                              <m:brk m:alnAt="7"/>
                                            </m:rPr>
                                            <a:rPr lang="en-CA" sz="4000" i="1">
                                              <a:latin typeface="Cambria Math" panose="02040503050406030204" pitchFamily="18" charset="0"/>
                                            </a:rPr>
                                            <m:t>/</m:t>
                                          </m:r>
                                          <m:r>
                                            <a:rPr lang="en-CA" sz="4000" i="1">
                                              <a:latin typeface="Cambria Math" panose="02040503050406030204" pitchFamily="18" charset="0"/>
                                            </a:rPr>
                                            <m:t>𝑐</m:t>
                                          </m:r>
                                        </m:e>
                                        <m:e>
                                          <m:r>
                                            <a:rPr lang="en-CA" sz="4000" i="1">
                                              <a:latin typeface="Cambria Math" panose="02040503050406030204" pitchFamily="18" charset="0"/>
                                            </a:rPr>
                                            <m:t>−</m:t>
                                          </m:r>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𝑧</m:t>
                                              </m:r>
                                            </m:sub>
                                          </m:sSub>
                                        </m:e>
                                        <m:e>
                                          <m:r>
                                            <a:rPr lang="en-CA" sz="4000" i="1">
                                              <a:latin typeface="Cambria Math" panose="02040503050406030204" pitchFamily="18" charset="0"/>
                                            </a:rPr>
                                            <m:t>0</m:t>
                                          </m:r>
                                        </m:e>
                                        <m:e>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𝑥</m:t>
                                              </m:r>
                                            </m:sub>
                                          </m:sSub>
                                        </m:e>
                                      </m:eqArr>
                                    </m:e>
                                    <m:e>
                                      <m:eqArr>
                                        <m:eqArrPr>
                                          <m:ctrlPr>
                                            <a:rPr lang="en-CA" sz="4000" i="1">
                                              <a:latin typeface="Cambria Math" panose="02040503050406030204" pitchFamily="18" charset="0"/>
                                            </a:rPr>
                                          </m:ctrlPr>
                                        </m:eqArrPr>
                                        <m:e>
                                          <m:r>
                                            <a:rPr lang="en-CA" sz="4000" i="1">
                                              <a:latin typeface="Cambria Math" panose="02040503050406030204" pitchFamily="18" charset="0"/>
                                            </a:rPr>
                                            <m:t>−</m:t>
                                          </m:r>
                                          <m:sSub>
                                            <m:sSubPr>
                                              <m:ctrlPr>
                                                <a:rPr lang="en-CA" sz="4000" i="1">
                                                  <a:solidFill>
                                                    <a:srgbClr val="FF6600"/>
                                                  </a:solidFill>
                                                  <a:latin typeface="Cambria Math" panose="02040503050406030204" pitchFamily="18" charset="0"/>
                                                </a:rPr>
                                              </m:ctrlPr>
                                            </m:sSubPr>
                                            <m:e>
                                              <m:r>
                                                <a:rPr lang="en-CA" sz="4000" i="1">
                                                  <a:solidFill>
                                                    <a:srgbClr val="FF6600"/>
                                                  </a:solidFill>
                                                  <a:latin typeface="Cambria Math" panose="02040503050406030204" pitchFamily="18" charset="0"/>
                                                </a:rPr>
                                                <m:t>𝐸</m:t>
                                              </m:r>
                                            </m:e>
                                            <m:sub>
                                              <m:r>
                                                <a:rPr lang="en-CA" sz="4000" i="1">
                                                  <a:solidFill>
                                                    <a:srgbClr val="FF6600"/>
                                                  </a:solidFill>
                                                  <a:latin typeface="Cambria Math" panose="02040503050406030204" pitchFamily="18" charset="0"/>
                                                </a:rPr>
                                                <m:t>𝑧</m:t>
                                              </m:r>
                                            </m:sub>
                                          </m:sSub>
                                          <m:r>
                                            <a:rPr lang="en-CA" sz="4000" i="1">
                                              <a:latin typeface="Cambria Math" panose="02040503050406030204" pitchFamily="18" charset="0"/>
                                            </a:rPr>
                                            <m:t>/</m:t>
                                          </m:r>
                                          <m:r>
                                            <a:rPr lang="en-CA" sz="4000" i="1">
                                              <a:latin typeface="Cambria Math" panose="02040503050406030204" pitchFamily="18" charset="0"/>
                                            </a:rPr>
                                            <m:t>𝑐</m:t>
                                          </m:r>
                                        </m:e>
                                        <m:e>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𝑦</m:t>
                                              </m:r>
                                            </m:sub>
                                          </m:sSub>
                                        </m:e>
                                        <m:e>
                                          <m:r>
                                            <a:rPr lang="en-CA" sz="4000" i="1">
                                              <a:latin typeface="Cambria Math" panose="02040503050406030204" pitchFamily="18" charset="0"/>
                                            </a:rPr>
                                            <m:t>−</m:t>
                                          </m:r>
                                          <m:sSub>
                                            <m:sSubPr>
                                              <m:ctrlPr>
                                                <a:rPr lang="en-CA" sz="4000" i="1">
                                                  <a:solidFill>
                                                    <a:srgbClr val="7030A0"/>
                                                  </a:solidFill>
                                                  <a:latin typeface="Cambria Math" panose="02040503050406030204" pitchFamily="18" charset="0"/>
                                                </a:rPr>
                                              </m:ctrlPr>
                                            </m:sSubPr>
                                            <m:e>
                                              <m:r>
                                                <a:rPr lang="en-CA" sz="4000" i="1">
                                                  <a:solidFill>
                                                    <a:srgbClr val="7030A0"/>
                                                  </a:solidFill>
                                                  <a:latin typeface="Cambria Math" panose="02040503050406030204" pitchFamily="18" charset="0"/>
                                                </a:rPr>
                                                <m:t>𝐵</m:t>
                                              </m:r>
                                            </m:e>
                                            <m:sub>
                                              <m:r>
                                                <a:rPr lang="en-CA" sz="4000" i="1">
                                                  <a:solidFill>
                                                    <a:srgbClr val="7030A0"/>
                                                  </a:solidFill>
                                                  <a:latin typeface="Cambria Math" panose="02040503050406030204" pitchFamily="18" charset="0"/>
                                                </a:rPr>
                                                <m:t>𝑥</m:t>
                                              </m:r>
                                            </m:sub>
                                          </m:sSub>
                                        </m:e>
                                        <m:e>
                                          <m:r>
                                            <a:rPr lang="en-CA" sz="4000" i="1">
                                              <a:latin typeface="Cambria Math" panose="02040503050406030204" pitchFamily="18" charset="0"/>
                                            </a:rPr>
                                            <m:t>0</m:t>
                                          </m:r>
                                        </m:e>
                                      </m:eqArr>
                                    </m:e>
                                  </m:mr>
                                </m:m>
                              </m:e>
                            </m:mr>
                          </m:m>
                        </m:e>
                      </m:d>
                    </m:oMath>
                  </m:oMathPara>
                </a14:m>
                <a:endParaRPr lang="en-CA" sz="4000" dirty="0"/>
              </a:p>
            </p:txBody>
          </p:sp>
        </mc:Choice>
        <mc:Fallback xmlns="">
          <p:sp>
            <p:nvSpPr>
              <p:cNvPr id="9" name="TextBox 8">
                <a:extLst>
                  <a:ext uri="{FF2B5EF4-FFF2-40B4-BE49-F238E27FC236}">
                    <a16:creationId xmlns:a16="http://schemas.microsoft.com/office/drawing/2014/main" id="{926D5FDA-1BDC-40A4-8341-3C939EC6FF50}"/>
                  </a:ext>
                </a:extLst>
              </p:cNvPr>
              <p:cNvSpPr txBox="1">
                <a:spLocks noRot="1" noChangeAspect="1" noMove="1" noResize="1" noEditPoints="1" noAdjustHandles="1" noChangeArrowheads="1" noChangeShapeType="1" noTextEdit="1"/>
              </p:cNvSpPr>
              <p:nvPr/>
            </p:nvSpPr>
            <p:spPr>
              <a:xfrm>
                <a:off x="2782323" y="3429000"/>
                <a:ext cx="9267110" cy="2551339"/>
              </a:xfrm>
              <a:prstGeom prst="rect">
                <a:avLst/>
              </a:prstGeom>
              <a:blipFill>
                <a:blip r:embed="rId4"/>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29E164B4-EDD9-4523-A1A7-1B62570595C7}"/>
              </a:ext>
            </a:extLst>
          </p:cNvPr>
          <p:cNvSpPr txBox="1"/>
          <p:nvPr/>
        </p:nvSpPr>
        <p:spPr>
          <a:xfrm>
            <a:off x="0" y="-1676313"/>
            <a:ext cx="8922774" cy="646331"/>
          </a:xfrm>
          <a:prstGeom prst="rect">
            <a:avLst/>
          </a:prstGeom>
          <a:noFill/>
        </p:spPr>
        <p:txBody>
          <a:bodyPr wrap="square">
            <a:spAutoFit/>
          </a:bodyPr>
          <a:lstStyle/>
          <a:p>
            <a:r>
              <a:rPr lang="en-CA" dirty="0">
                <a:hlinkClick r:id="rId5"/>
              </a:rPr>
              <a:t>https://physics.stackexchange.com/questions/489197/why-is-the-stress-energy-tensor-for-electromagnetic-radiation-traceless</a:t>
            </a:r>
            <a:endParaRPr lang="en-CA" dirty="0"/>
          </a:p>
        </p:txBody>
      </p:sp>
      <p:sp>
        <p:nvSpPr>
          <p:cNvPr id="11" name="TextBox 10">
            <a:extLst>
              <a:ext uri="{FF2B5EF4-FFF2-40B4-BE49-F238E27FC236}">
                <a16:creationId xmlns:a16="http://schemas.microsoft.com/office/drawing/2014/main" id="{E27C42C3-0E4F-4FF0-B180-1F07CF99BA31}"/>
              </a:ext>
            </a:extLst>
          </p:cNvPr>
          <p:cNvSpPr txBox="1"/>
          <p:nvPr/>
        </p:nvSpPr>
        <p:spPr>
          <a:xfrm>
            <a:off x="234569" y="2654431"/>
            <a:ext cx="9409677" cy="769441"/>
          </a:xfrm>
          <a:prstGeom prst="rect">
            <a:avLst/>
          </a:prstGeom>
          <a:noFill/>
        </p:spPr>
        <p:txBody>
          <a:bodyPr wrap="square" rtlCol="0">
            <a:spAutoFit/>
          </a:bodyPr>
          <a:lstStyle/>
          <a:p>
            <a:r>
              <a:rPr lang="en-CA" sz="4400" dirty="0"/>
              <a:t>Faraday Tensor (Electromagnetic Tensor)</a:t>
            </a:r>
          </a:p>
        </p:txBody>
      </p:sp>
      <p:sp>
        <p:nvSpPr>
          <p:cNvPr id="13" name="TextBox 12">
            <a:extLst>
              <a:ext uri="{FF2B5EF4-FFF2-40B4-BE49-F238E27FC236}">
                <a16:creationId xmlns:a16="http://schemas.microsoft.com/office/drawing/2014/main" id="{4FE4C736-4DA9-4970-9C1E-E8CF8D5925C4}"/>
              </a:ext>
            </a:extLst>
          </p:cNvPr>
          <p:cNvSpPr txBox="1"/>
          <p:nvPr/>
        </p:nvSpPr>
        <p:spPr>
          <a:xfrm>
            <a:off x="-1" y="-62875"/>
            <a:ext cx="12049434" cy="707886"/>
          </a:xfrm>
          <a:prstGeom prst="rect">
            <a:avLst/>
          </a:prstGeom>
          <a:noFill/>
        </p:spPr>
        <p:txBody>
          <a:bodyPr wrap="square" rtlCol="0">
            <a:spAutoFit/>
          </a:bodyPr>
          <a:lstStyle/>
          <a:p>
            <a:r>
              <a:rPr lang="en-CA" sz="4000" dirty="0"/>
              <a:t>Energy-Momentum Tensor for electromagnetic radiation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040DBAD-864D-4D3D-91EF-9ECBDDCCAF7D}"/>
                  </a:ext>
                </a:extLst>
              </p:cNvPr>
              <p:cNvSpPr txBox="1"/>
              <p:nvPr/>
            </p:nvSpPr>
            <p:spPr>
              <a:xfrm>
                <a:off x="2241550" y="503691"/>
                <a:ext cx="9409677" cy="1268617"/>
              </a:xfrm>
              <a:prstGeom prst="rect">
                <a:avLst/>
              </a:prstGeom>
              <a:noFill/>
            </p:spPr>
            <p:txBody>
              <a:bodyPr wrap="square" rtlCol="0">
                <a:spAutoFit/>
              </a:bodyPr>
              <a:lstStyle/>
              <a:p>
                <a14:m>
                  <m:oMath xmlns:m="http://schemas.openxmlformats.org/officeDocument/2006/math">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𝑇</m:t>
                        </m:r>
                      </m:e>
                      <m:sup>
                        <m:r>
                          <a:rPr lang="en-CA" sz="4800" b="0" i="1" smtClean="0">
                            <a:solidFill>
                              <a:srgbClr val="0070C0"/>
                            </a:solidFill>
                            <a:latin typeface="Cambria Math" panose="02040503050406030204" pitchFamily="18" charset="0"/>
                          </a:rPr>
                          <m:t>𝜇𝜈</m:t>
                        </m:r>
                      </m:sup>
                    </m:sSup>
                    <m:r>
                      <a:rPr lang="en-CA" sz="4800" b="0" i="1" smtClean="0">
                        <a:solidFill>
                          <a:srgbClr val="0070C0"/>
                        </a:solidFill>
                        <a:latin typeface="Cambria Math" panose="02040503050406030204" pitchFamily="18" charset="0"/>
                      </a:rPr>
                      <m:t>  </m:t>
                    </m:r>
                    <m:r>
                      <a:rPr lang="en-CA" sz="4800" b="0" i="1" smtClean="0">
                        <a:latin typeface="Cambria Math" panose="02040503050406030204" pitchFamily="18" charset="0"/>
                      </a:rPr>
                      <m:t>=</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1</m:t>
                        </m:r>
                      </m:num>
                      <m:den>
                        <m:sSub>
                          <m:sSubPr>
                            <m:ctrlPr>
                              <a:rPr lang="en-CA" sz="4800" b="0" i="1" smtClean="0">
                                <a:latin typeface="Cambria Math" panose="02040503050406030204" pitchFamily="18" charset="0"/>
                              </a:rPr>
                            </m:ctrlPr>
                          </m:sSubPr>
                          <m:e>
                            <m:r>
                              <a:rPr lang="en-CA" sz="4800" b="0" i="1" smtClean="0">
                                <a:latin typeface="Cambria Math" panose="02040503050406030204" pitchFamily="18" charset="0"/>
                              </a:rPr>
                              <m:t>𝜇</m:t>
                            </m:r>
                          </m:e>
                          <m:sub>
                            <m:r>
                              <a:rPr lang="en-CA" sz="4800" b="0" i="1" smtClean="0">
                                <a:latin typeface="Cambria Math" panose="02040503050406030204" pitchFamily="18" charset="0"/>
                              </a:rPr>
                              <m:t>0</m:t>
                            </m:r>
                          </m:sub>
                        </m:sSub>
                      </m:den>
                    </m:f>
                    <m:d>
                      <m:dPr>
                        <m:begChr m:val="["/>
                        <m:endChr m:val="]"/>
                        <m:ctrlPr>
                          <a:rPr lang="en-CA" sz="4800" b="0" i="1" smtClean="0">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𝐹</m:t>
                            </m:r>
                          </m:e>
                          <m:sup>
                            <m:r>
                              <a:rPr lang="en-CA" sz="4800" b="0" i="1" smtClean="0">
                                <a:solidFill>
                                  <a:srgbClr val="0070C0"/>
                                </a:solidFill>
                                <a:latin typeface="Cambria Math" panose="02040503050406030204" pitchFamily="18" charset="0"/>
                              </a:rPr>
                              <m:t>𝜇𝛼</m:t>
                            </m:r>
                          </m:sup>
                        </m:sSup>
                        <m:sSubSup>
                          <m:sSubSupPr>
                            <m:ctrlPr>
                              <a:rPr lang="en-CA" sz="4800" b="0" i="1" smtClean="0">
                                <a:solidFill>
                                  <a:srgbClr val="0070C0"/>
                                </a:solidFill>
                                <a:latin typeface="Cambria Math" panose="02040503050406030204" pitchFamily="18" charset="0"/>
                              </a:rPr>
                            </m:ctrlPr>
                          </m:sSubSupPr>
                          <m:e>
                            <m:r>
                              <a:rPr lang="en-CA" sz="4800" b="0" i="1" smtClean="0">
                                <a:solidFill>
                                  <a:srgbClr val="0070C0"/>
                                </a:solidFill>
                                <a:latin typeface="Cambria Math" panose="02040503050406030204" pitchFamily="18" charset="0"/>
                              </a:rPr>
                              <m:t>𝐹</m:t>
                            </m:r>
                          </m:e>
                          <m:sub>
                            <m:r>
                              <a:rPr lang="en-CA" sz="4800" b="0" i="1" smtClean="0">
                                <a:solidFill>
                                  <a:srgbClr val="0070C0"/>
                                </a:solidFill>
                                <a:latin typeface="Cambria Math" panose="02040503050406030204" pitchFamily="18" charset="0"/>
                              </a:rPr>
                              <m:t>   </m:t>
                            </m:r>
                            <m:r>
                              <a:rPr lang="en-CA" sz="4800" b="0" i="1" smtClean="0">
                                <a:solidFill>
                                  <a:srgbClr val="0070C0"/>
                                </a:solidFill>
                                <a:latin typeface="Cambria Math" panose="02040503050406030204" pitchFamily="18" charset="0"/>
                              </a:rPr>
                              <m:t>𝛼</m:t>
                            </m:r>
                          </m:sub>
                          <m:sup>
                            <m:r>
                              <a:rPr lang="en-CA" sz="4800" b="0" i="1" smtClean="0">
                                <a:solidFill>
                                  <a:srgbClr val="0070C0"/>
                                </a:solidFill>
                                <a:latin typeface="Cambria Math" panose="02040503050406030204" pitchFamily="18" charset="0"/>
                              </a:rPr>
                              <m:t>𝜈</m:t>
                            </m:r>
                          </m:sup>
                        </m:sSubSup>
                        <m:r>
                          <a:rPr lang="en-CA" sz="4800" b="0" i="1" smtClean="0">
                            <a:latin typeface="Cambria Math" panose="02040503050406030204" pitchFamily="18" charset="0"/>
                          </a:rPr>
                          <m:t>−</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1</m:t>
                            </m:r>
                          </m:num>
                          <m:den>
                            <m:r>
                              <a:rPr lang="en-CA" sz="4800" b="0" i="1" smtClean="0">
                                <a:latin typeface="Cambria Math" panose="02040503050406030204" pitchFamily="18" charset="0"/>
                              </a:rPr>
                              <m:t>4</m:t>
                            </m:r>
                          </m:den>
                        </m:f>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𝑔</m:t>
                            </m:r>
                          </m:e>
                          <m:sup>
                            <m:r>
                              <a:rPr lang="en-CA" sz="4800" b="0" i="1" smtClean="0">
                                <a:solidFill>
                                  <a:srgbClr val="002060"/>
                                </a:solidFill>
                                <a:latin typeface="Cambria Math" panose="02040503050406030204" pitchFamily="18" charset="0"/>
                              </a:rPr>
                              <m:t>𝜇𝜈</m:t>
                            </m:r>
                          </m:sup>
                        </m:sSup>
                        <m:r>
                          <a:rPr lang="en-CA" sz="4800" b="0" i="1" smtClean="0">
                            <a:solidFill>
                              <a:srgbClr val="0070C0"/>
                            </a:solidFill>
                            <a:latin typeface="Cambria Math" panose="02040503050406030204" pitchFamily="18" charset="0"/>
                          </a:rPr>
                          <m:t> </m:t>
                        </m:r>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𝐹</m:t>
                            </m:r>
                          </m:e>
                          <m:sup>
                            <m:r>
                              <a:rPr lang="en-CA" sz="4800" b="0" i="1" smtClean="0">
                                <a:solidFill>
                                  <a:srgbClr val="0070C0"/>
                                </a:solidFill>
                                <a:latin typeface="Cambria Math" panose="02040503050406030204" pitchFamily="18" charset="0"/>
                              </a:rPr>
                              <m:t>𝛼𝛽</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𝐹</m:t>
                            </m:r>
                          </m:e>
                          <m:sub>
                            <m:r>
                              <a:rPr lang="en-CA" sz="4800" i="1">
                                <a:solidFill>
                                  <a:srgbClr val="0070C0"/>
                                </a:solidFill>
                                <a:latin typeface="Cambria Math" panose="02040503050406030204" pitchFamily="18" charset="0"/>
                              </a:rPr>
                              <m:t>𝛼𝛽</m:t>
                            </m:r>
                          </m:sub>
                        </m:sSub>
                      </m:e>
                    </m:d>
                  </m:oMath>
                </a14:m>
                <a:r>
                  <a:rPr lang="en-CA" sz="4800" dirty="0"/>
                  <a:t> </a:t>
                </a:r>
              </a:p>
            </p:txBody>
          </p:sp>
        </mc:Choice>
        <mc:Fallback xmlns="">
          <p:sp>
            <p:nvSpPr>
              <p:cNvPr id="15" name="TextBox 14">
                <a:extLst>
                  <a:ext uri="{FF2B5EF4-FFF2-40B4-BE49-F238E27FC236}">
                    <a16:creationId xmlns:a16="http://schemas.microsoft.com/office/drawing/2014/main" id="{C040DBAD-864D-4D3D-91EF-9ECBDDCCAF7D}"/>
                  </a:ext>
                </a:extLst>
              </p:cNvPr>
              <p:cNvSpPr txBox="1">
                <a:spLocks noRot="1" noChangeAspect="1" noMove="1" noResize="1" noEditPoints="1" noAdjustHandles="1" noChangeArrowheads="1" noChangeShapeType="1" noTextEdit="1"/>
              </p:cNvSpPr>
              <p:nvPr/>
            </p:nvSpPr>
            <p:spPr>
              <a:xfrm>
                <a:off x="2241550" y="503691"/>
                <a:ext cx="9409677" cy="126861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B497DFC4-A1C0-4FE1-8EA3-E71355004194}"/>
                  </a:ext>
                </a:extLst>
              </p14:cNvPr>
              <p14:cNvContentPartPr/>
              <p14:nvPr>
                <p:extLst>
                  <p:ext uri="{42D2F446-02D8-4167-A562-619A0277C38B}">
                    <p15:isNarration xmlns:p15="http://schemas.microsoft.com/office/powerpoint/2012/main" val="1"/>
                  </p:ext>
                </p:extLst>
              </p14:nvPr>
            </p14:nvContentPartPr>
            <p14:xfrm>
              <a:off x="2343960" y="526320"/>
              <a:ext cx="9339480" cy="5768280"/>
            </p14:xfrm>
          </p:contentPart>
        </mc:Choice>
        <mc:Fallback xmlns="">
          <p:pic>
            <p:nvPicPr>
              <p:cNvPr id="3" name="Ink 2">
                <a:extLst>
                  <a:ext uri="{FF2B5EF4-FFF2-40B4-BE49-F238E27FC236}">
                    <a16:creationId xmlns:a16="http://schemas.microsoft.com/office/drawing/2014/main" id="{B497DFC4-A1C0-4FE1-8EA3-E71355004194}"/>
                  </a:ext>
                </a:extLst>
              </p:cNvPr>
              <p:cNvPicPr>
                <a:picLocks noGrp="1" noRot="1" noChangeAspect="1" noMove="1" noResize="1" noEditPoints="1" noAdjustHandles="1" noChangeArrowheads="1" noChangeShapeType="1"/>
              </p:cNvPicPr>
              <p:nvPr/>
            </p:nvPicPr>
            <p:blipFill>
              <a:blip r:embed="rId10"/>
              <a:stretch>
                <a:fillRect/>
              </a:stretch>
            </p:blipFill>
            <p:spPr>
              <a:xfrm>
                <a:off x="2334600" y="516960"/>
                <a:ext cx="9358200" cy="5787000"/>
              </a:xfrm>
              <a:prstGeom prst="rect">
                <a:avLst/>
              </a:prstGeom>
            </p:spPr>
          </p:pic>
        </mc:Fallback>
      </mc:AlternateContent>
    </p:spTree>
    <p:custDataLst>
      <p:tags r:id="rId1"/>
    </p:custDataLst>
    <p:extLst>
      <p:ext uri="{BB962C8B-B14F-4D97-AF65-F5344CB8AC3E}">
        <p14:creationId xmlns:p14="http://schemas.microsoft.com/office/powerpoint/2010/main" val="482511541"/>
      </p:ext>
    </p:extLst>
  </p:cSld>
  <p:clrMapOvr>
    <a:masterClrMapping/>
  </p:clrMapOvr>
  <mc:AlternateContent xmlns:mc="http://schemas.openxmlformats.org/markup-compatibility/2006" xmlns:p14="http://schemas.microsoft.com/office/powerpoint/2010/main">
    <mc:Choice Requires="p14">
      <p:transition spd="slow" p14:dur="2000" advTm="20960"/>
    </mc:Choice>
    <mc:Fallback xmlns="">
      <p:transition spd="slow" advTm="20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C574F2-3817-4DE8-8BBB-25B5E3B3A9CA}"/>
              </a:ext>
            </a:extLst>
          </p:cNvPr>
          <p:cNvSpPr txBox="1"/>
          <p:nvPr/>
        </p:nvSpPr>
        <p:spPr>
          <a:xfrm>
            <a:off x="-1" y="-62875"/>
            <a:ext cx="12049434" cy="707886"/>
          </a:xfrm>
          <a:prstGeom prst="rect">
            <a:avLst/>
          </a:prstGeom>
          <a:noFill/>
        </p:spPr>
        <p:txBody>
          <a:bodyPr wrap="square" rtlCol="0">
            <a:spAutoFit/>
          </a:bodyPr>
          <a:lstStyle/>
          <a:p>
            <a:r>
              <a:rPr lang="en-CA" sz="4000" dirty="0"/>
              <a:t>Energy-Momentum Tensor for electromagnetic radiation</a:t>
            </a:r>
          </a:p>
        </p:txBody>
      </p:sp>
      <p:sp>
        <p:nvSpPr>
          <p:cNvPr id="6" name="TextBox 5">
            <a:extLst>
              <a:ext uri="{FF2B5EF4-FFF2-40B4-BE49-F238E27FC236}">
                <a16:creationId xmlns:a16="http://schemas.microsoft.com/office/drawing/2014/main" id="{3EB96015-FA7A-473F-91C7-E6ABC186D311}"/>
              </a:ext>
            </a:extLst>
          </p:cNvPr>
          <p:cNvSpPr txBox="1"/>
          <p:nvPr/>
        </p:nvSpPr>
        <p:spPr>
          <a:xfrm>
            <a:off x="0" y="-744785"/>
            <a:ext cx="11651227" cy="461665"/>
          </a:xfrm>
          <a:prstGeom prst="rect">
            <a:avLst/>
          </a:prstGeom>
          <a:noFill/>
        </p:spPr>
        <p:txBody>
          <a:bodyPr wrap="square">
            <a:spAutoFit/>
          </a:bodyPr>
          <a:lstStyle/>
          <a:p>
            <a:r>
              <a:rPr lang="en-CA" sz="2400" dirty="0">
                <a:hlinkClick r:id="rId3"/>
              </a:rPr>
              <a:t>https://en.wikipedia.org/wiki/Electromagnetic_stress%E2%80%93energy_tensor</a:t>
            </a:r>
            <a:endParaRPr lang="en-CA"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0DF08E-61C8-4D56-AAFF-6FCF512A8790}"/>
                  </a:ext>
                </a:extLst>
              </p:cNvPr>
              <p:cNvSpPr txBox="1"/>
              <p:nvPr/>
            </p:nvSpPr>
            <p:spPr>
              <a:xfrm>
                <a:off x="2241550" y="503691"/>
                <a:ext cx="9409677" cy="1268617"/>
              </a:xfrm>
              <a:prstGeom prst="rect">
                <a:avLst/>
              </a:prstGeom>
              <a:noFill/>
            </p:spPr>
            <p:txBody>
              <a:bodyPr wrap="square" rtlCol="0">
                <a:spAutoFit/>
              </a:bodyPr>
              <a:lstStyle/>
              <a:p>
                <a14:m>
                  <m:oMath xmlns:m="http://schemas.openxmlformats.org/officeDocument/2006/math">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𝑇</m:t>
                        </m:r>
                      </m:e>
                      <m:sup>
                        <m:r>
                          <a:rPr lang="en-CA" sz="4800" b="0" i="1" smtClean="0">
                            <a:solidFill>
                              <a:srgbClr val="0070C0"/>
                            </a:solidFill>
                            <a:latin typeface="Cambria Math" panose="02040503050406030204" pitchFamily="18" charset="0"/>
                          </a:rPr>
                          <m:t>𝜇𝜈</m:t>
                        </m:r>
                      </m:sup>
                    </m:sSup>
                    <m:r>
                      <a:rPr lang="en-CA" sz="4800" b="0" i="1" smtClean="0">
                        <a:solidFill>
                          <a:srgbClr val="0070C0"/>
                        </a:solidFill>
                        <a:latin typeface="Cambria Math" panose="02040503050406030204" pitchFamily="18" charset="0"/>
                      </a:rPr>
                      <m:t>  </m:t>
                    </m:r>
                    <m:r>
                      <a:rPr lang="en-CA" sz="4800" b="0" i="1" smtClean="0">
                        <a:latin typeface="Cambria Math" panose="02040503050406030204" pitchFamily="18" charset="0"/>
                      </a:rPr>
                      <m:t>=</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1</m:t>
                        </m:r>
                      </m:num>
                      <m:den>
                        <m:sSub>
                          <m:sSubPr>
                            <m:ctrlPr>
                              <a:rPr lang="en-CA" sz="4800" b="0" i="1" smtClean="0">
                                <a:latin typeface="Cambria Math" panose="02040503050406030204" pitchFamily="18" charset="0"/>
                              </a:rPr>
                            </m:ctrlPr>
                          </m:sSubPr>
                          <m:e>
                            <m:r>
                              <a:rPr lang="en-CA" sz="4800" b="0" i="1" smtClean="0">
                                <a:latin typeface="Cambria Math" panose="02040503050406030204" pitchFamily="18" charset="0"/>
                              </a:rPr>
                              <m:t>𝜇</m:t>
                            </m:r>
                          </m:e>
                          <m:sub>
                            <m:r>
                              <a:rPr lang="en-CA" sz="4800" b="0" i="1" smtClean="0">
                                <a:latin typeface="Cambria Math" panose="02040503050406030204" pitchFamily="18" charset="0"/>
                              </a:rPr>
                              <m:t>0</m:t>
                            </m:r>
                          </m:sub>
                        </m:sSub>
                      </m:den>
                    </m:f>
                    <m:d>
                      <m:dPr>
                        <m:begChr m:val="["/>
                        <m:endChr m:val="]"/>
                        <m:ctrlPr>
                          <a:rPr lang="en-CA" sz="4800" b="0" i="1" smtClean="0">
                            <a:latin typeface="Cambria Math" panose="02040503050406030204" pitchFamily="18" charset="0"/>
                          </a:rPr>
                        </m:ctrlPr>
                      </m:dPr>
                      <m:e>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𝐹</m:t>
                            </m:r>
                          </m:e>
                          <m:sup>
                            <m:r>
                              <a:rPr lang="en-CA" sz="4800" b="0" i="1" smtClean="0">
                                <a:solidFill>
                                  <a:srgbClr val="0070C0"/>
                                </a:solidFill>
                                <a:latin typeface="Cambria Math" panose="02040503050406030204" pitchFamily="18" charset="0"/>
                              </a:rPr>
                              <m:t>𝜇𝛼</m:t>
                            </m:r>
                          </m:sup>
                        </m:sSup>
                        <m:sSubSup>
                          <m:sSubSupPr>
                            <m:ctrlPr>
                              <a:rPr lang="en-CA" sz="4800" b="0" i="1" smtClean="0">
                                <a:solidFill>
                                  <a:srgbClr val="0070C0"/>
                                </a:solidFill>
                                <a:latin typeface="Cambria Math" panose="02040503050406030204" pitchFamily="18" charset="0"/>
                              </a:rPr>
                            </m:ctrlPr>
                          </m:sSubSupPr>
                          <m:e>
                            <m:r>
                              <a:rPr lang="en-CA" sz="4800" b="0" i="1" smtClean="0">
                                <a:solidFill>
                                  <a:srgbClr val="0070C0"/>
                                </a:solidFill>
                                <a:latin typeface="Cambria Math" panose="02040503050406030204" pitchFamily="18" charset="0"/>
                              </a:rPr>
                              <m:t>𝐹</m:t>
                            </m:r>
                          </m:e>
                          <m:sub>
                            <m:r>
                              <a:rPr lang="en-CA" sz="4800" b="0" i="1" smtClean="0">
                                <a:solidFill>
                                  <a:srgbClr val="0070C0"/>
                                </a:solidFill>
                                <a:latin typeface="Cambria Math" panose="02040503050406030204" pitchFamily="18" charset="0"/>
                              </a:rPr>
                              <m:t>   </m:t>
                            </m:r>
                            <m:r>
                              <a:rPr lang="en-CA" sz="4800" b="0" i="1" smtClean="0">
                                <a:solidFill>
                                  <a:srgbClr val="0070C0"/>
                                </a:solidFill>
                                <a:latin typeface="Cambria Math" panose="02040503050406030204" pitchFamily="18" charset="0"/>
                              </a:rPr>
                              <m:t>𝛼</m:t>
                            </m:r>
                          </m:sub>
                          <m:sup>
                            <m:r>
                              <a:rPr lang="en-CA" sz="4800" b="0" i="1" smtClean="0">
                                <a:solidFill>
                                  <a:srgbClr val="0070C0"/>
                                </a:solidFill>
                                <a:latin typeface="Cambria Math" panose="02040503050406030204" pitchFamily="18" charset="0"/>
                              </a:rPr>
                              <m:t>𝜈</m:t>
                            </m:r>
                          </m:sup>
                        </m:sSubSup>
                        <m:r>
                          <a:rPr lang="en-CA" sz="4800" b="0" i="1" smtClean="0">
                            <a:latin typeface="Cambria Math" panose="02040503050406030204" pitchFamily="18" charset="0"/>
                          </a:rPr>
                          <m:t>−</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1</m:t>
                            </m:r>
                          </m:num>
                          <m:den>
                            <m:r>
                              <a:rPr lang="en-CA" sz="4800" b="0" i="1" smtClean="0">
                                <a:latin typeface="Cambria Math" panose="02040503050406030204" pitchFamily="18" charset="0"/>
                              </a:rPr>
                              <m:t>4</m:t>
                            </m:r>
                          </m:den>
                        </m:f>
                        <m:sSup>
                          <m:sSupPr>
                            <m:ctrlPr>
                              <a:rPr lang="en-CA" sz="4800" b="0" i="1" smtClean="0">
                                <a:solidFill>
                                  <a:srgbClr val="002060"/>
                                </a:solidFill>
                                <a:latin typeface="Cambria Math" panose="02040503050406030204" pitchFamily="18" charset="0"/>
                              </a:rPr>
                            </m:ctrlPr>
                          </m:sSupPr>
                          <m:e>
                            <m:r>
                              <a:rPr lang="en-CA" sz="4800" b="0" i="1" smtClean="0">
                                <a:solidFill>
                                  <a:srgbClr val="002060"/>
                                </a:solidFill>
                                <a:latin typeface="Cambria Math" panose="02040503050406030204" pitchFamily="18" charset="0"/>
                              </a:rPr>
                              <m:t>𝑔</m:t>
                            </m:r>
                          </m:e>
                          <m:sup>
                            <m:r>
                              <a:rPr lang="en-CA" sz="4800" b="0" i="1" smtClean="0">
                                <a:solidFill>
                                  <a:srgbClr val="002060"/>
                                </a:solidFill>
                                <a:latin typeface="Cambria Math" panose="02040503050406030204" pitchFamily="18" charset="0"/>
                              </a:rPr>
                              <m:t>𝜇𝜈</m:t>
                            </m:r>
                          </m:sup>
                        </m:sSup>
                        <m:r>
                          <a:rPr lang="en-CA" sz="4800" b="0" i="1" smtClean="0">
                            <a:solidFill>
                              <a:srgbClr val="0070C0"/>
                            </a:solidFill>
                            <a:latin typeface="Cambria Math" panose="02040503050406030204" pitchFamily="18" charset="0"/>
                          </a:rPr>
                          <m:t> </m:t>
                        </m:r>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𝐹</m:t>
                            </m:r>
                          </m:e>
                          <m:sup>
                            <m:r>
                              <a:rPr lang="en-CA" sz="4800" b="0" i="1" smtClean="0">
                                <a:solidFill>
                                  <a:srgbClr val="0070C0"/>
                                </a:solidFill>
                                <a:latin typeface="Cambria Math" panose="02040503050406030204" pitchFamily="18" charset="0"/>
                              </a:rPr>
                              <m:t>𝛼𝛽</m:t>
                            </m:r>
                          </m:sup>
                        </m:sSup>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𝐹</m:t>
                            </m:r>
                          </m:e>
                          <m:sub>
                            <m:r>
                              <a:rPr lang="en-CA" sz="4800" i="1">
                                <a:solidFill>
                                  <a:srgbClr val="0070C0"/>
                                </a:solidFill>
                                <a:latin typeface="Cambria Math" panose="02040503050406030204" pitchFamily="18" charset="0"/>
                              </a:rPr>
                              <m:t>𝛼𝛽</m:t>
                            </m:r>
                          </m:sub>
                        </m:sSub>
                      </m:e>
                    </m:d>
                  </m:oMath>
                </a14:m>
                <a:r>
                  <a:rPr lang="en-CA" sz="4800" dirty="0"/>
                  <a:t> </a:t>
                </a:r>
              </a:p>
            </p:txBody>
          </p:sp>
        </mc:Choice>
        <mc:Fallback xmlns="">
          <p:sp>
            <p:nvSpPr>
              <p:cNvPr id="7" name="TextBox 6">
                <a:extLst>
                  <a:ext uri="{FF2B5EF4-FFF2-40B4-BE49-F238E27FC236}">
                    <a16:creationId xmlns:a16="http://schemas.microsoft.com/office/drawing/2014/main" id="{E60DF08E-61C8-4D56-AAFF-6FCF512A8790}"/>
                  </a:ext>
                </a:extLst>
              </p:cNvPr>
              <p:cNvSpPr txBox="1">
                <a:spLocks noRot="1" noChangeAspect="1" noMove="1" noResize="1" noEditPoints="1" noAdjustHandles="1" noChangeArrowheads="1" noChangeShapeType="1" noTextEdit="1"/>
              </p:cNvSpPr>
              <p:nvPr/>
            </p:nvSpPr>
            <p:spPr>
              <a:xfrm>
                <a:off x="2241550" y="503691"/>
                <a:ext cx="9409677" cy="126861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FCBA2FA-13DE-4213-8CDD-97410A7AFC1C}"/>
                  </a:ext>
                </a:extLst>
              </p:cNvPr>
              <p:cNvSpPr txBox="1"/>
              <p:nvPr/>
            </p:nvSpPr>
            <p:spPr>
              <a:xfrm>
                <a:off x="496177" y="1818310"/>
                <a:ext cx="10868509" cy="2885983"/>
              </a:xfrm>
              <a:prstGeom prst="rect">
                <a:avLst/>
              </a:prstGeom>
              <a:noFill/>
            </p:spPr>
            <p:txBody>
              <a:bodyPr wrap="square" rtlCol="0">
                <a:spAutoFit/>
              </a:bodyPr>
              <a:lstStyle/>
              <a:p>
                <a14:m>
                  <m:oMath xmlns:m="http://schemas.openxmlformats.org/officeDocument/2006/math">
                    <m:sSubSup>
                      <m:sSubSupPr>
                        <m:ctrlPr>
                          <a:rPr lang="en-CA" sz="3800" b="0" i="1" smtClean="0">
                            <a:solidFill>
                              <a:srgbClr val="0070C0"/>
                            </a:solidFill>
                            <a:latin typeface="Cambria Math" panose="02040503050406030204" pitchFamily="18" charset="0"/>
                          </a:rPr>
                        </m:ctrlPr>
                      </m:sSubSupPr>
                      <m:e>
                        <m:r>
                          <a:rPr lang="en-CA" sz="3800" b="0" i="1" smtClean="0">
                            <a:solidFill>
                              <a:srgbClr val="0070C0"/>
                            </a:solidFill>
                            <a:latin typeface="Cambria Math" panose="02040503050406030204" pitchFamily="18" charset="0"/>
                          </a:rPr>
                          <m:t>𝑇</m:t>
                        </m:r>
                      </m:e>
                      <m:sub>
                        <m:r>
                          <a:rPr lang="en-CA" sz="3800" b="0" i="1" smtClean="0">
                            <a:solidFill>
                              <a:srgbClr val="0070C0"/>
                            </a:solidFill>
                            <a:latin typeface="Cambria Math" panose="02040503050406030204" pitchFamily="18" charset="0"/>
                          </a:rPr>
                          <m:t>    </m:t>
                        </m:r>
                        <m:r>
                          <a:rPr lang="en-CA" sz="3800" b="0" i="1" smtClean="0">
                            <a:solidFill>
                              <a:srgbClr val="0070C0"/>
                            </a:solidFill>
                            <a:latin typeface="Cambria Math" panose="02040503050406030204" pitchFamily="18" charset="0"/>
                          </a:rPr>
                          <m:t>𝜎</m:t>
                        </m:r>
                      </m:sub>
                      <m:sup>
                        <m:r>
                          <a:rPr lang="en-CA" sz="3800" b="0" i="1" smtClean="0">
                            <a:solidFill>
                              <a:srgbClr val="0070C0"/>
                            </a:solidFill>
                            <a:latin typeface="Cambria Math" panose="02040503050406030204" pitchFamily="18" charset="0"/>
                          </a:rPr>
                          <m:t>𝜇</m:t>
                        </m:r>
                      </m:sup>
                    </m:sSubSup>
                    <m:r>
                      <a:rPr lang="en-CA" sz="3800" i="1">
                        <a:latin typeface="Cambria Math" panose="02040503050406030204" pitchFamily="18" charset="0"/>
                      </a:rPr>
                      <m:t>=</m:t>
                    </m:r>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𝑇</m:t>
                        </m:r>
                      </m:e>
                      <m:sup>
                        <m:r>
                          <a:rPr lang="en-CA" sz="3800" b="0" i="1" smtClean="0">
                            <a:solidFill>
                              <a:srgbClr val="0070C0"/>
                            </a:solidFill>
                            <a:latin typeface="Cambria Math" panose="02040503050406030204" pitchFamily="18" charset="0"/>
                          </a:rPr>
                          <m:t>𝜇𝜈</m:t>
                        </m:r>
                      </m:sup>
                    </m:sSup>
                    <m:sSub>
                      <m:sSubPr>
                        <m:ctrlPr>
                          <a:rPr lang="en-CA" sz="3800" b="0" i="1" smtClean="0">
                            <a:solidFill>
                              <a:srgbClr val="0070C0"/>
                            </a:solidFill>
                            <a:latin typeface="Cambria Math" panose="02040503050406030204" pitchFamily="18" charset="0"/>
                          </a:rPr>
                        </m:ctrlPr>
                      </m:sSubPr>
                      <m:e>
                        <m:r>
                          <a:rPr lang="en-CA" sz="3800" b="0" i="1" smtClean="0">
                            <a:solidFill>
                              <a:srgbClr val="0070C0"/>
                            </a:solidFill>
                            <a:latin typeface="Cambria Math" panose="02040503050406030204" pitchFamily="18" charset="0"/>
                          </a:rPr>
                          <m:t>𝑔</m:t>
                        </m:r>
                      </m:e>
                      <m:sub>
                        <m:r>
                          <a:rPr lang="en-CA" sz="3800" b="0" i="1" smtClean="0">
                            <a:solidFill>
                              <a:srgbClr val="0070C0"/>
                            </a:solidFill>
                            <a:latin typeface="Cambria Math" panose="02040503050406030204" pitchFamily="18" charset="0"/>
                          </a:rPr>
                          <m:t>𝜈𝜎</m:t>
                        </m:r>
                      </m:sub>
                    </m:sSub>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sSub>
                          <m:sSubPr>
                            <m:ctrlPr>
                              <a:rPr lang="en-CA" sz="3800" b="0" i="1" smtClean="0">
                                <a:latin typeface="Cambria Math" panose="02040503050406030204" pitchFamily="18" charset="0"/>
                              </a:rPr>
                            </m:ctrlPr>
                          </m:sSubPr>
                          <m:e>
                            <m:r>
                              <a:rPr lang="en-CA" sz="3800" b="0" i="1" smtClean="0">
                                <a:latin typeface="Cambria Math" panose="02040503050406030204" pitchFamily="18" charset="0"/>
                              </a:rPr>
                              <m:t>𝜇</m:t>
                            </m:r>
                          </m:e>
                          <m:sub>
                            <m:r>
                              <a:rPr lang="en-CA" sz="3800" b="0" i="1" smtClean="0">
                                <a:latin typeface="Cambria Math" panose="02040503050406030204" pitchFamily="18" charset="0"/>
                              </a:rPr>
                              <m:t>0</m:t>
                            </m:r>
                          </m:sub>
                        </m:sSub>
                      </m:den>
                    </m:f>
                    <m:d>
                      <m:dPr>
                        <m:begChr m:val="["/>
                        <m:endChr m:val="]"/>
                        <m:ctrlPr>
                          <a:rPr lang="en-CA" sz="3800" b="0" i="1" smtClean="0">
                            <a:latin typeface="Cambria Math" panose="02040503050406030204" pitchFamily="18" charset="0"/>
                          </a:rPr>
                        </m:ctrlPr>
                      </m:dPr>
                      <m:e>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𝐹</m:t>
                            </m:r>
                          </m:e>
                          <m:sup>
                            <m:r>
                              <a:rPr lang="en-CA" sz="3800" b="0" i="1" smtClean="0">
                                <a:solidFill>
                                  <a:srgbClr val="0070C0"/>
                                </a:solidFill>
                                <a:latin typeface="Cambria Math" panose="02040503050406030204" pitchFamily="18" charset="0"/>
                              </a:rPr>
                              <m:t>𝜇𝛼</m:t>
                            </m:r>
                          </m:sup>
                        </m:sSup>
                        <m:sSubSup>
                          <m:sSubSupPr>
                            <m:ctrlPr>
                              <a:rPr lang="en-CA" sz="3800" b="0" i="1" smtClean="0">
                                <a:solidFill>
                                  <a:srgbClr val="0070C0"/>
                                </a:solidFill>
                                <a:latin typeface="Cambria Math" panose="02040503050406030204" pitchFamily="18" charset="0"/>
                              </a:rPr>
                            </m:ctrlPr>
                          </m:sSubSupPr>
                          <m:e>
                            <m:r>
                              <a:rPr lang="en-CA" sz="3800" b="0" i="1" smtClean="0">
                                <a:solidFill>
                                  <a:srgbClr val="0070C0"/>
                                </a:solidFill>
                                <a:latin typeface="Cambria Math" panose="02040503050406030204" pitchFamily="18" charset="0"/>
                              </a:rPr>
                              <m:t>𝐹</m:t>
                            </m:r>
                          </m:e>
                          <m:sub>
                            <m:r>
                              <a:rPr lang="en-CA" sz="3800" b="0" i="1" smtClean="0">
                                <a:solidFill>
                                  <a:srgbClr val="0070C0"/>
                                </a:solidFill>
                                <a:latin typeface="Cambria Math" panose="02040503050406030204" pitchFamily="18" charset="0"/>
                              </a:rPr>
                              <m:t>   </m:t>
                            </m:r>
                            <m:r>
                              <a:rPr lang="en-CA" sz="3800" b="0" i="1" smtClean="0">
                                <a:solidFill>
                                  <a:srgbClr val="0070C0"/>
                                </a:solidFill>
                                <a:latin typeface="Cambria Math" panose="02040503050406030204" pitchFamily="18" charset="0"/>
                              </a:rPr>
                              <m:t>𝛼</m:t>
                            </m:r>
                          </m:sub>
                          <m:sup>
                            <m:r>
                              <a:rPr lang="en-CA" sz="3800" b="0" i="1" smtClean="0">
                                <a:solidFill>
                                  <a:srgbClr val="0070C0"/>
                                </a:solidFill>
                                <a:latin typeface="Cambria Math" panose="02040503050406030204" pitchFamily="18" charset="0"/>
                              </a:rPr>
                              <m:t>𝜈</m:t>
                            </m:r>
                          </m:sup>
                        </m:sSubSup>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r>
                              <a:rPr lang="en-CA" sz="3800" b="0" i="1" smtClean="0">
                                <a:latin typeface="Cambria Math" panose="02040503050406030204" pitchFamily="18" charset="0"/>
                              </a:rPr>
                              <m:t>4</m:t>
                            </m:r>
                          </m:den>
                        </m:f>
                        <m:sSup>
                          <m:sSupPr>
                            <m:ctrlPr>
                              <a:rPr lang="en-CA" sz="3800" b="0" i="1" smtClean="0">
                                <a:solidFill>
                                  <a:srgbClr val="002060"/>
                                </a:solidFill>
                                <a:latin typeface="Cambria Math" panose="02040503050406030204" pitchFamily="18" charset="0"/>
                              </a:rPr>
                            </m:ctrlPr>
                          </m:sSupPr>
                          <m:e>
                            <m:r>
                              <a:rPr lang="en-CA" sz="3800" b="0" i="1" smtClean="0">
                                <a:solidFill>
                                  <a:srgbClr val="002060"/>
                                </a:solidFill>
                                <a:latin typeface="Cambria Math" panose="02040503050406030204" pitchFamily="18" charset="0"/>
                              </a:rPr>
                              <m:t>𝑔</m:t>
                            </m:r>
                          </m:e>
                          <m:sup>
                            <m:r>
                              <a:rPr lang="en-CA" sz="3800" b="0" i="1" smtClean="0">
                                <a:solidFill>
                                  <a:srgbClr val="002060"/>
                                </a:solidFill>
                                <a:latin typeface="Cambria Math" panose="02040503050406030204" pitchFamily="18" charset="0"/>
                              </a:rPr>
                              <m:t>𝜇𝜈</m:t>
                            </m:r>
                          </m:sup>
                        </m:sSup>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𝐹</m:t>
                            </m:r>
                          </m:e>
                          <m:sup>
                            <m:r>
                              <a:rPr lang="en-CA" sz="3800" b="0" i="1" smtClean="0">
                                <a:solidFill>
                                  <a:srgbClr val="0070C0"/>
                                </a:solidFill>
                                <a:latin typeface="Cambria Math" panose="02040503050406030204" pitchFamily="18" charset="0"/>
                              </a:rPr>
                              <m:t>𝛼𝛽</m:t>
                            </m:r>
                          </m:sup>
                        </m:sSup>
                        <m:sSub>
                          <m:sSubPr>
                            <m:ctrlPr>
                              <a:rPr lang="en-CA" sz="3800" i="1">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𝐹</m:t>
                            </m:r>
                          </m:e>
                          <m:sub>
                            <m:r>
                              <a:rPr lang="en-CA" sz="3800" i="1">
                                <a:solidFill>
                                  <a:srgbClr val="0070C0"/>
                                </a:solidFill>
                                <a:latin typeface="Cambria Math" panose="02040503050406030204" pitchFamily="18" charset="0"/>
                              </a:rPr>
                              <m:t>𝛼𝛽</m:t>
                            </m:r>
                          </m:sub>
                        </m:sSub>
                      </m:e>
                    </m:d>
                    <m:sSub>
                      <m:sSubPr>
                        <m:ctrlPr>
                          <a:rPr lang="en-CA" sz="3800" i="1" smtClean="0">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𝑔</m:t>
                        </m:r>
                      </m:e>
                      <m:sub>
                        <m:r>
                          <a:rPr lang="en-CA" sz="3800" i="1">
                            <a:solidFill>
                              <a:srgbClr val="0070C0"/>
                            </a:solidFill>
                            <a:latin typeface="Cambria Math" panose="02040503050406030204" pitchFamily="18" charset="0"/>
                          </a:rPr>
                          <m:t>𝜈𝜎</m:t>
                        </m:r>
                      </m:sub>
                    </m:sSub>
                  </m:oMath>
                </a14:m>
                <a:r>
                  <a:rPr lang="en-CA" sz="3800" dirty="0">
                    <a:solidFill>
                      <a:srgbClr val="0070C0"/>
                    </a:solidFill>
                  </a:rPr>
                  <a:t> </a:t>
                </a:r>
                <a:endParaRPr lang="en-CA" sz="3800" dirty="0"/>
              </a:p>
              <a:p>
                <a14:m>
                  <m:oMath xmlns:m="http://schemas.openxmlformats.org/officeDocument/2006/math">
                    <m:sSubSup>
                      <m:sSubSupPr>
                        <m:ctrlPr>
                          <a:rPr lang="en-CA" sz="3800" b="0" i="1" smtClean="0">
                            <a:solidFill>
                              <a:schemeClr val="bg1"/>
                            </a:solidFill>
                            <a:latin typeface="Cambria Math" panose="02040503050406030204" pitchFamily="18" charset="0"/>
                          </a:rPr>
                        </m:ctrlPr>
                      </m:sSubSupPr>
                      <m:e>
                        <m:r>
                          <a:rPr lang="en-CA" sz="3800" b="0" i="1" smtClean="0">
                            <a:solidFill>
                              <a:schemeClr val="bg1"/>
                            </a:solidFill>
                            <a:latin typeface="Cambria Math" panose="02040503050406030204" pitchFamily="18" charset="0"/>
                          </a:rPr>
                          <m:t>𝑇</m:t>
                        </m:r>
                      </m:e>
                      <m:sub>
                        <m:r>
                          <a:rPr lang="en-CA" sz="3800" b="0" i="1" smtClean="0">
                            <a:solidFill>
                              <a:schemeClr val="bg1"/>
                            </a:solidFill>
                            <a:latin typeface="Cambria Math" panose="02040503050406030204" pitchFamily="18" charset="0"/>
                          </a:rPr>
                          <m:t>    </m:t>
                        </m:r>
                        <m:r>
                          <a:rPr lang="en-CA" sz="3800" b="0" i="1" smtClean="0">
                            <a:solidFill>
                              <a:schemeClr val="bg1"/>
                            </a:solidFill>
                            <a:latin typeface="Cambria Math" panose="02040503050406030204" pitchFamily="18" charset="0"/>
                          </a:rPr>
                          <m:t>𝜎</m:t>
                        </m:r>
                      </m:sub>
                      <m:sup>
                        <m:r>
                          <a:rPr lang="en-CA" sz="3800" b="0" i="1" smtClean="0">
                            <a:solidFill>
                              <a:schemeClr val="bg1"/>
                            </a:solidFill>
                            <a:latin typeface="Cambria Math" panose="02040503050406030204" pitchFamily="18" charset="0"/>
                          </a:rPr>
                          <m:t>𝜇</m:t>
                        </m:r>
                      </m:sup>
                    </m:sSubSup>
                    <m:r>
                      <a:rPr lang="en-CA" sz="3800" i="1">
                        <a:solidFill>
                          <a:schemeClr val="bg1"/>
                        </a:solidFill>
                        <a:latin typeface="Cambria Math" panose="02040503050406030204" pitchFamily="18" charset="0"/>
                      </a:rPr>
                      <m:t>=</m:t>
                    </m:r>
                    <m:sSup>
                      <m:sSupPr>
                        <m:ctrlPr>
                          <a:rPr lang="en-CA" sz="3800" b="0" i="1" smtClean="0">
                            <a:solidFill>
                              <a:schemeClr val="bg1"/>
                            </a:solidFill>
                            <a:latin typeface="Cambria Math" panose="02040503050406030204" pitchFamily="18" charset="0"/>
                          </a:rPr>
                        </m:ctrlPr>
                      </m:sSupPr>
                      <m:e>
                        <m:r>
                          <a:rPr lang="en-CA" sz="3800" b="0" i="1" smtClean="0">
                            <a:solidFill>
                              <a:schemeClr val="bg1"/>
                            </a:solidFill>
                            <a:latin typeface="Cambria Math" panose="02040503050406030204" pitchFamily="18" charset="0"/>
                          </a:rPr>
                          <m:t>𝑇</m:t>
                        </m:r>
                      </m:e>
                      <m:sup>
                        <m:r>
                          <a:rPr lang="en-CA" sz="3800" b="0" i="1" smtClean="0">
                            <a:solidFill>
                              <a:schemeClr val="bg1"/>
                            </a:solidFill>
                            <a:latin typeface="Cambria Math" panose="02040503050406030204" pitchFamily="18" charset="0"/>
                          </a:rPr>
                          <m:t>𝜇𝜈</m:t>
                        </m:r>
                      </m:sup>
                    </m:sSup>
                    <m:sSub>
                      <m:sSubPr>
                        <m:ctrlPr>
                          <a:rPr lang="en-CA" sz="3800" b="0" i="1" smtClean="0">
                            <a:solidFill>
                              <a:schemeClr val="bg1"/>
                            </a:solidFill>
                            <a:latin typeface="Cambria Math" panose="02040503050406030204" pitchFamily="18" charset="0"/>
                          </a:rPr>
                        </m:ctrlPr>
                      </m:sSubPr>
                      <m:e>
                        <m:r>
                          <a:rPr lang="en-CA" sz="3800" b="0" i="1" smtClean="0">
                            <a:solidFill>
                              <a:schemeClr val="bg1"/>
                            </a:solidFill>
                            <a:latin typeface="Cambria Math" panose="02040503050406030204" pitchFamily="18" charset="0"/>
                          </a:rPr>
                          <m:t>𝑔</m:t>
                        </m:r>
                      </m:e>
                      <m:sub>
                        <m:r>
                          <a:rPr lang="en-CA" sz="3800" b="0" i="1" smtClean="0">
                            <a:solidFill>
                              <a:schemeClr val="bg1"/>
                            </a:solidFill>
                            <a:latin typeface="Cambria Math" panose="02040503050406030204" pitchFamily="18" charset="0"/>
                          </a:rPr>
                          <m:t>𝜈𝜎</m:t>
                        </m:r>
                      </m:sub>
                    </m:sSub>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sSub>
                          <m:sSubPr>
                            <m:ctrlPr>
                              <a:rPr lang="en-CA" sz="3800" b="0" i="1" smtClean="0">
                                <a:latin typeface="Cambria Math" panose="02040503050406030204" pitchFamily="18" charset="0"/>
                              </a:rPr>
                            </m:ctrlPr>
                          </m:sSubPr>
                          <m:e>
                            <m:r>
                              <a:rPr lang="en-CA" sz="3800" b="0" i="1" smtClean="0">
                                <a:latin typeface="Cambria Math" panose="02040503050406030204" pitchFamily="18" charset="0"/>
                              </a:rPr>
                              <m:t>𝜇</m:t>
                            </m:r>
                          </m:e>
                          <m:sub>
                            <m:r>
                              <a:rPr lang="en-CA" sz="3800" b="0" i="1" smtClean="0">
                                <a:latin typeface="Cambria Math" panose="02040503050406030204" pitchFamily="18" charset="0"/>
                              </a:rPr>
                              <m:t>0</m:t>
                            </m:r>
                          </m:sub>
                        </m:sSub>
                      </m:den>
                    </m:f>
                    <m:d>
                      <m:dPr>
                        <m:begChr m:val="["/>
                        <m:endChr m:val="]"/>
                        <m:ctrlPr>
                          <a:rPr lang="en-CA" sz="3800" b="0" i="1" smtClean="0">
                            <a:latin typeface="Cambria Math" panose="02040503050406030204" pitchFamily="18" charset="0"/>
                          </a:rPr>
                        </m:ctrlPr>
                      </m:dPr>
                      <m:e>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𝐹</m:t>
                            </m:r>
                          </m:e>
                          <m:sup>
                            <m:r>
                              <a:rPr lang="en-CA" sz="3800" b="0" i="1" smtClean="0">
                                <a:solidFill>
                                  <a:srgbClr val="0070C0"/>
                                </a:solidFill>
                                <a:latin typeface="Cambria Math" panose="02040503050406030204" pitchFamily="18" charset="0"/>
                              </a:rPr>
                              <m:t>𝜇𝛼</m:t>
                            </m:r>
                          </m:sup>
                        </m:sSup>
                        <m:sSubSup>
                          <m:sSubSupPr>
                            <m:ctrlPr>
                              <a:rPr lang="en-CA" sz="3800" b="0" i="1" smtClean="0">
                                <a:solidFill>
                                  <a:srgbClr val="0070C0"/>
                                </a:solidFill>
                                <a:latin typeface="Cambria Math" panose="02040503050406030204" pitchFamily="18" charset="0"/>
                              </a:rPr>
                            </m:ctrlPr>
                          </m:sSubSupPr>
                          <m:e>
                            <m:r>
                              <a:rPr lang="en-CA" sz="3800" b="0" i="1" smtClean="0">
                                <a:solidFill>
                                  <a:srgbClr val="0070C0"/>
                                </a:solidFill>
                                <a:latin typeface="Cambria Math" panose="02040503050406030204" pitchFamily="18" charset="0"/>
                              </a:rPr>
                              <m:t>𝐹</m:t>
                            </m:r>
                          </m:e>
                          <m:sub>
                            <m:r>
                              <a:rPr lang="en-CA" sz="3800" b="0" i="1" smtClean="0">
                                <a:solidFill>
                                  <a:srgbClr val="0070C0"/>
                                </a:solidFill>
                                <a:latin typeface="Cambria Math" panose="02040503050406030204" pitchFamily="18" charset="0"/>
                              </a:rPr>
                              <m:t>   </m:t>
                            </m:r>
                            <m:r>
                              <a:rPr lang="en-CA" sz="3800" b="0" i="1" smtClean="0">
                                <a:solidFill>
                                  <a:srgbClr val="0070C0"/>
                                </a:solidFill>
                                <a:latin typeface="Cambria Math" panose="02040503050406030204" pitchFamily="18" charset="0"/>
                              </a:rPr>
                              <m:t>𝛼</m:t>
                            </m:r>
                          </m:sub>
                          <m:sup>
                            <m:r>
                              <a:rPr lang="en-CA" sz="3800" b="0" i="1" smtClean="0">
                                <a:solidFill>
                                  <a:srgbClr val="0070C0"/>
                                </a:solidFill>
                                <a:latin typeface="Cambria Math" panose="02040503050406030204" pitchFamily="18" charset="0"/>
                              </a:rPr>
                              <m:t>𝜈</m:t>
                            </m:r>
                          </m:sup>
                        </m:sSubSup>
                        <m:sSub>
                          <m:sSubPr>
                            <m:ctrlPr>
                              <a:rPr lang="en-CA" sz="3800" i="1">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𝑔</m:t>
                            </m:r>
                          </m:e>
                          <m:sub>
                            <m:r>
                              <a:rPr lang="en-CA" sz="3800" i="1">
                                <a:solidFill>
                                  <a:srgbClr val="0070C0"/>
                                </a:solidFill>
                                <a:latin typeface="Cambria Math" panose="02040503050406030204" pitchFamily="18" charset="0"/>
                              </a:rPr>
                              <m:t>𝜈𝜎</m:t>
                            </m:r>
                          </m:sub>
                        </m:sSub>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r>
                              <a:rPr lang="en-CA" sz="3800" b="0" i="1" smtClean="0">
                                <a:latin typeface="Cambria Math" panose="02040503050406030204" pitchFamily="18" charset="0"/>
                              </a:rPr>
                              <m:t>4</m:t>
                            </m:r>
                          </m:den>
                        </m:f>
                        <m:sSup>
                          <m:sSupPr>
                            <m:ctrlPr>
                              <a:rPr lang="en-CA" sz="3800" b="0" i="1" smtClean="0">
                                <a:solidFill>
                                  <a:srgbClr val="002060"/>
                                </a:solidFill>
                                <a:latin typeface="Cambria Math" panose="02040503050406030204" pitchFamily="18" charset="0"/>
                              </a:rPr>
                            </m:ctrlPr>
                          </m:sSupPr>
                          <m:e>
                            <m:r>
                              <a:rPr lang="en-CA" sz="3800" b="0" i="1" smtClean="0">
                                <a:solidFill>
                                  <a:srgbClr val="002060"/>
                                </a:solidFill>
                                <a:latin typeface="Cambria Math" panose="02040503050406030204" pitchFamily="18" charset="0"/>
                              </a:rPr>
                              <m:t>𝑔</m:t>
                            </m:r>
                          </m:e>
                          <m:sup>
                            <m:r>
                              <a:rPr lang="en-CA" sz="3800" b="0" i="1" smtClean="0">
                                <a:solidFill>
                                  <a:srgbClr val="002060"/>
                                </a:solidFill>
                                <a:latin typeface="Cambria Math" panose="02040503050406030204" pitchFamily="18" charset="0"/>
                              </a:rPr>
                              <m:t>𝜇𝜈</m:t>
                            </m:r>
                          </m:sup>
                        </m:sSup>
                        <m:sSub>
                          <m:sSubPr>
                            <m:ctrlPr>
                              <a:rPr lang="en-CA" sz="3800" i="1" smtClean="0">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𝑔</m:t>
                            </m:r>
                          </m:e>
                          <m:sub>
                            <m:r>
                              <a:rPr lang="en-CA" sz="3800" i="1">
                                <a:solidFill>
                                  <a:srgbClr val="0070C0"/>
                                </a:solidFill>
                                <a:latin typeface="Cambria Math" panose="02040503050406030204" pitchFamily="18" charset="0"/>
                              </a:rPr>
                              <m:t>𝜈𝜎</m:t>
                            </m:r>
                          </m:sub>
                        </m:sSub>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𝐹</m:t>
                            </m:r>
                          </m:e>
                          <m:sup>
                            <m:r>
                              <a:rPr lang="en-CA" sz="3800" b="0" i="1" smtClean="0">
                                <a:solidFill>
                                  <a:srgbClr val="0070C0"/>
                                </a:solidFill>
                                <a:latin typeface="Cambria Math" panose="02040503050406030204" pitchFamily="18" charset="0"/>
                              </a:rPr>
                              <m:t>𝛼𝛽</m:t>
                            </m:r>
                          </m:sup>
                        </m:sSup>
                        <m:sSub>
                          <m:sSubPr>
                            <m:ctrlPr>
                              <a:rPr lang="en-CA" sz="3800" i="1">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𝐹</m:t>
                            </m:r>
                          </m:e>
                          <m:sub>
                            <m:r>
                              <a:rPr lang="en-CA" sz="3800" i="1">
                                <a:solidFill>
                                  <a:srgbClr val="0070C0"/>
                                </a:solidFill>
                                <a:latin typeface="Cambria Math" panose="02040503050406030204" pitchFamily="18" charset="0"/>
                              </a:rPr>
                              <m:t>𝛼𝛽</m:t>
                            </m:r>
                          </m:sub>
                        </m:sSub>
                      </m:e>
                    </m:d>
                  </m:oMath>
                </a14:m>
                <a:r>
                  <a:rPr lang="en-CA" sz="3800" dirty="0"/>
                  <a:t> </a:t>
                </a:r>
              </a:p>
              <a:p>
                <a14:m>
                  <m:oMath xmlns:m="http://schemas.openxmlformats.org/officeDocument/2006/math">
                    <m:sSubSup>
                      <m:sSubSupPr>
                        <m:ctrlPr>
                          <a:rPr lang="en-CA" sz="3800" b="0" i="1" smtClean="0">
                            <a:solidFill>
                              <a:schemeClr val="bg1"/>
                            </a:solidFill>
                            <a:latin typeface="Cambria Math" panose="02040503050406030204" pitchFamily="18" charset="0"/>
                          </a:rPr>
                        </m:ctrlPr>
                      </m:sSubSupPr>
                      <m:e>
                        <m:r>
                          <a:rPr lang="en-CA" sz="3800" b="0" i="1" smtClean="0">
                            <a:solidFill>
                              <a:schemeClr val="bg1"/>
                            </a:solidFill>
                            <a:latin typeface="Cambria Math" panose="02040503050406030204" pitchFamily="18" charset="0"/>
                          </a:rPr>
                          <m:t>𝑇</m:t>
                        </m:r>
                      </m:e>
                      <m:sub>
                        <m:r>
                          <a:rPr lang="en-CA" sz="3800" b="0" i="1" smtClean="0">
                            <a:solidFill>
                              <a:schemeClr val="bg1"/>
                            </a:solidFill>
                            <a:latin typeface="Cambria Math" panose="02040503050406030204" pitchFamily="18" charset="0"/>
                          </a:rPr>
                          <m:t>    </m:t>
                        </m:r>
                        <m:r>
                          <a:rPr lang="en-CA" sz="3800" b="0" i="1" smtClean="0">
                            <a:solidFill>
                              <a:schemeClr val="bg1"/>
                            </a:solidFill>
                            <a:latin typeface="Cambria Math" panose="02040503050406030204" pitchFamily="18" charset="0"/>
                          </a:rPr>
                          <m:t>𝜎</m:t>
                        </m:r>
                      </m:sub>
                      <m:sup>
                        <m:r>
                          <a:rPr lang="en-CA" sz="3800" b="0" i="1" smtClean="0">
                            <a:solidFill>
                              <a:schemeClr val="bg1"/>
                            </a:solidFill>
                            <a:latin typeface="Cambria Math" panose="02040503050406030204" pitchFamily="18" charset="0"/>
                          </a:rPr>
                          <m:t>𝜇</m:t>
                        </m:r>
                      </m:sup>
                    </m:sSubSup>
                    <m:r>
                      <a:rPr lang="en-CA" sz="3800" i="1">
                        <a:solidFill>
                          <a:schemeClr val="bg1"/>
                        </a:solidFill>
                        <a:latin typeface="Cambria Math" panose="02040503050406030204" pitchFamily="18" charset="0"/>
                      </a:rPr>
                      <m:t>=</m:t>
                    </m:r>
                    <m:sSup>
                      <m:sSupPr>
                        <m:ctrlPr>
                          <a:rPr lang="en-CA" sz="3800" b="0" i="1" smtClean="0">
                            <a:solidFill>
                              <a:schemeClr val="bg1"/>
                            </a:solidFill>
                            <a:latin typeface="Cambria Math" panose="02040503050406030204" pitchFamily="18" charset="0"/>
                          </a:rPr>
                        </m:ctrlPr>
                      </m:sSupPr>
                      <m:e>
                        <m:r>
                          <a:rPr lang="en-CA" sz="3800" b="0" i="1" smtClean="0">
                            <a:solidFill>
                              <a:schemeClr val="bg1"/>
                            </a:solidFill>
                            <a:latin typeface="Cambria Math" panose="02040503050406030204" pitchFamily="18" charset="0"/>
                          </a:rPr>
                          <m:t>𝑇</m:t>
                        </m:r>
                      </m:e>
                      <m:sup>
                        <m:r>
                          <a:rPr lang="en-CA" sz="3800" b="0" i="1" smtClean="0">
                            <a:solidFill>
                              <a:schemeClr val="bg1"/>
                            </a:solidFill>
                            <a:latin typeface="Cambria Math" panose="02040503050406030204" pitchFamily="18" charset="0"/>
                          </a:rPr>
                          <m:t>𝜇𝜈</m:t>
                        </m:r>
                      </m:sup>
                    </m:sSup>
                    <m:sSub>
                      <m:sSubPr>
                        <m:ctrlPr>
                          <a:rPr lang="en-CA" sz="3800" b="0" i="1" smtClean="0">
                            <a:solidFill>
                              <a:schemeClr val="bg1"/>
                            </a:solidFill>
                            <a:latin typeface="Cambria Math" panose="02040503050406030204" pitchFamily="18" charset="0"/>
                          </a:rPr>
                        </m:ctrlPr>
                      </m:sSubPr>
                      <m:e>
                        <m:r>
                          <a:rPr lang="en-CA" sz="3800" b="0" i="1" smtClean="0">
                            <a:solidFill>
                              <a:schemeClr val="bg1"/>
                            </a:solidFill>
                            <a:latin typeface="Cambria Math" panose="02040503050406030204" pitchFamily="18" charset="0"/>
                          </a:rPr>
                          <m:t>𝑔</m:t>
                        </m:r>
                      </m:e>
                      <m:sub>
                        <m:r>
                          <a:rPr lang="en-CA" sz="3800" b="0" i="1" smtClean="0">
                            <a:solidFill>
                              <a:schemeClr val="bg1"/>
                            </a:solidFill>
                            <a:latin typeface="Cambria Math" panose="02040503050406030204" pitchFamily="18" charset="0"/>
                          </a:rPr>
                          <m:t>𝜈𝜎</m:t>
                        </m:r>
                      </m:sub>
                    </m:sSub>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sSub>
                          <m:sSubPr>
                            <m:ctrlPr>
                              <a:rPr lang="en-CA" sz="3800" b="0" i="1" smtClean="0">
                                <a:latin typeface="Cambria Math" panose="02040503050406030204" pitchFamily="18" charset="0"/>
                              </a:rPr>
                            </m:ctrlPr>
                          </m:sSubPr>
                          <m:e>
                            <m:r>
                              <a:rPr lang="en-CA" sz="3800" b="0" i="1" smtClean="0">
                                <a:latin typeface="Cambria Math" panose="02040503050406030204" pitchFamily="18" charset="0"/>
                              </a:rPr>
                              <m:t>𝜇</m:t>
                            </m:r>
                          </m:e>
                          <m:sub>
                            <m:r>
                              <a:rPr lang="en-CA" sz="3800" b="0" i="1" smtClean="0">
                                <a:latin typeface="Cambria Math" panose="02040503050406030204" pitchFamily="18" charset="0"/>
                              </a:rPr>
                              <m:t>0</m:t>
                            </m:r>
                          </m:sub>
                        </m:sSub>
                      </m:den>
                    </m:f>
                    <m:d>
                      <m:dPr>
                        <m:begChr m:val="["/>
                        <m:endChr m:val="]"/>
                        <m:ctrlPr>
                          <a:rPr lang="en-CA" sz="3800" b="0" i="1" smtClean="0">
                            <a:latin typeface="Cambria Math" panose="02040503050406030204" pitchFamily="18" charset="0"/>
                          </a:rPr>
                        </m:ctrlPr>
                      </m:dPr>
                      <m:e>
                        <m:sSup>
                          <m:sSupPr>
                            <m:ctrlPr>
                              <a:rPr lang="en-CA" sz="3800" b="0" i="1" smtClean="0">
                                <a:solidFill>
                                  <a:srgbClr val="0070C0"/>
                                </a:solidFill>
                                <a:latin typeface="Cambria Math" panose="02040503050406030204" pitchFamily="18" charset="0"/>
                              </a:rPr>
                            </m:ctrlPr>
                          </m:sSupPr>
                          <m:e>
                            <m:r>
                              <a:rPr lang="en-CA" sz="3800" b="0" i="1" smtClean="0">
                                <a:solidFill>
                                  <a:srgbClr val="0070C0"/>
                                </a:solidFill>
                                <a:latin typeface="Cambria Math" panose="02040503050406030204" pitchFamily="18" charset="0"/>
                              </a:rPr>
                              <m:t>𝐹</m:t>
                            </m:r>
                          </m:e>
                          <m:sup>
                            <m:r>
                              <a:rPr lang="en-CA" sz="3800" b="0" i="1" smtClean="0">
                                <a:solidFill>
                                  <a:srgbClr val="0070C0"/>
                                </a:solidFill>
                                <a:latin typeface="Cambria Math" panose="02040503050406030204" pitchFamily="18" charset="0"/>
                              </a:rPr>
                              <m:t>𝜇𝛼</m:t>
                            </m:r>
                          </m:sup>
                        </m:sSup>
                        <m:sSub>
                          <m:sSubPr>
                            <m:ctrlPr>
                              <a:rPr lang="en-CA" sz="3800" b="0" i="1" smtClean="0">
                                <a:solidFill>
                                  <a:srgbClr val="0070C0"/>
                                </a:solidFill>
                                <a:latin typeface="Cambria Math" panose="02040503050406030204" pitchFamily="18" charset="0"/>
                              </a:rPr>
                            </m:ctrlPr>
                          </m:sSubPr>
                          <m:e>
                            <m:r>
                              <a:rPr lang="en-CA" sz="3800" b="0" i="1" smtClean="0">
                                <a:solidFill>
                                  <a:srgbClr val="0070C0"/>
                                </a:solidFill>
                                <a:latin typeface="Cambria Math" panose="02040503050406030204" pitchFamily="18" charset="0"/>
                              </a:rPr>
                              <m:t>𝐹</m:t>
                            </m:r>
                          </m:e>
                          <m:sub>
                            <m:r>
                              <a:rPr lang="en-CA" sz="3800" b="0" i="1" smtClean="0">
                                <a:solidFill>
                                  <a:srgbClr val="0070C0"/>
                                </a:solidFill>
                                <a:latin typeface="Cambria Math" panose="02040503050406030204" pitchFamily="18" charset="0"/>
                              </a:rPr>
                              <m:t>𝜎𝛼</m:t>
                            </m:r>
                          </m:sub>
                        </m:sSub>
                        <m:r>
                          <a:rPr lang="en-CA" sz="3800" b="0" i="1" smtClean="0">
                            <a:latin typeface="Cambria Math" panose="02040503050406030204" pitchFamily="18" charset="0"/>
                          </a:rPr>
                          <m:t>−</m:t>
                        </m:r>
                        <m:f>
                          <m:fPr>
                            <m:ctrlPr>
                              <a:rPr lang="en-CA" sz="3800" b="0" i="1" smtClean="0">
                                <a:latin typeface="Cambria Math" panose="02040503050406030204" pitchFamily="18" charset="0"/>
                              </a:rPr>
                            </m:ctrlPr>
                          </m:fPr>
                          <m:num>
                            <m:r>
                              <a:rPr lang="en-CA" sz="3800" b="0" i="1" smtClean="0">
                                <a:latin typeface="Cambria Math" panose="02040503050406030204" pitchFamily="18" charset="0"/>
                              </a:rPr>
                              <m:t>1</m:t>
                            </m:r>
                          </m:num>
                          <m:den>
                            <m:r>
                              <a:rPr lang="en-CA" sz="3800" b="0" i="1" smtClean="0">
                                <a:latin typeface="Cambria Math" panose="02040503050406030204" pitchFamily="18" charset="0"/>
                              </a:rPr>
                              <m:t>4</m:t>
                            </m:r>
                          </m:den>
                        </m:f>
                        <m:sSubSup>
                          <m:sSubSupPr>
                            <m:ctrlPr>
                              <a:rPr lang="en-CA" sz="3800" b="0" i="1" smtClean="0">
                                <a:latin typeface="Cambria Math" panose="02040503050406030204" pitchFamily="18" charset="0"/>
                              </a:rPr>
                            </m:ctrlPr>
                          </m:sSubSupPr>
                          <m:e>
                            <m:r>
                              <a:rPr lang="en-CA" sz="3800" b="0" i="1" smtClean="0">
                                <a:latin typeface="Cambria Math" panose="02040503050406030204" pitchFamily="18" charset="0"/>
                              </a:rPr>
                              <m:t>𝛿</m:t>
                            </m:r>
                          </m:e>
                          <m:sub>
                            <m:r>
                              <a:rPr lang="en-CA" sz="3800" b="0" i="1" smtClean="0">
                                <a:latin typeface="Cambria Math" panose="02040503050406030204" pitchFamily="18" charset="0"/>
                              </a:rPr>
                              <m:t>   </m:t>
                            </m:r>
                            <m:r>
                              <a:rPr lang="en-CA" sz="3800" b="0" i="1" smtClean="0">
                                <a:latin typeface="Cambria Math" panose="02040503050406030204" pitchFamily="18" charset="0"/>
                              </a:rPr>
                              <m:t>𝜎</m:t>
                            </m:r>
                          </m:sub>
                          <m:sup>
                            <m:r>
                              <a:rPr lang="en-CA" sz="3800" b="0" i="1" smtClean="0">
                                <a:latin typeface="Cambria Math" panose="02040503050406030204" pitchFamily="18" charset="0"/>
                              </a:rPr>
                              <m:t>𝜇</m:t>
                            </m:r>
                          </m:sup>
                        </m:sSubSup>
                        <m:sSup>
                          <m:sSupPr>
                            <m:ctrlPr>
                              <a:rPr lang="en-CA" sz="3800" i="1">
                                <a:solidFill>
                                  <a:srgbClr val="0070C0"/>
                                </a:solidFill>
                                <a:latin typeface="Cambria Math" panose="02040503050406030204" pitchFamily="18" charset="0"/>
                              </a:rPr>
                            </m:ctrlPr>
                          </m:sSupPr>
                          <m:e>
                            <m:r>
                              <a:rPr lang="en-CA" sz="3800" i="1">
                                <a:solidFill>
                                  <a:srgbClr val="0070C0"/>
                                </a:solidFill>
                                <a:latin typeface="Cambria Math" panose="02040503050406030204" pitchFamily="18" charset="0"/>
                              </a:rPr>
                              <m:t>𝐹</m:t>
                            </m:r>
                          </m:e>
                          <m:sup>
                            <m:r>
                              <a:rPr lang="en-CA" sz="3800" i="1">
                                <a:solidFill>
                                  <a:srgbClr val="0070C0"/>
                                </a:solidFill>
                                <a:latin typeface="Cambria Math" panose="02040503050406030204" pitchFamily="18" charset="0"/>
                              </a:rPr>
                              <m:t>𝛼𝛽</m:t>
                            </m:r>
                          </m:sup>
                        </m:sSup>
                        <m:sSub>
                          <m:sSubPr>
                            <m:ctrlPr>
                              <a:rPr lang="en-CA" sz="3800" b="0" i="1" smtClean="0">
                                <a:solidFill>
                                  <a:srgbClr val="0070C0"/>
                                </a:solidFill>
                                <a:latin typeface="Cambria Math" panose="02040503050406030204" pitchFamily="18" charset="0"/>
                              </a:rPr>
                            </m:ctrlPr>
                          </m:sSubPr>
                          <m:e>
                            <m:r>
                              <a:rPr lang="en-CA" sz="3800" b="0" i="1" smtClean="0">
                                <a:solidFill>
                                  <a:srgbClr val="0070C0"/>
                                </a:solidFill>
                                <a:latin typeface="Cambria Math" panose="02040503050406030204" pitchFamily="18" charset="0"/>
                              </a:rPr>
                              <m:t>𝐹</m:t>
                            </m:r>
                          </m:e>
                          <m:sub>
                            <m:r>
                              <a:rPr lang="en-CA" sz="3800" b="0" i="1" smtClean="0">
                                <a:solidFill>
                                  <a:srgbClr val="0070C0"/>
                                </a:solidFill>
                                <a:latin typeface="Cambria Math" panose="02040503050406030204" pitchFamily="18" charset="0"/>
                              </a:rPr>
                              <m:t>𝛼𝛽</m:t>
                            </m:r>
                          </m:sub>
                        </m:sSub>
                        <m:r>
                          <a:rPr lang="en-CA" sz="3800" b="0" i="1" smtClean="0">
                            <a:solidFill>
                              <a:srgbClr val="0070C0"/>
                            </a:solidFill>
                            <a:latin typeface="Cambria Math" panose="02040503050406030204" pitchFamily="18" charset="0"/>
                          </a:rPr>
                          <m:t> </m:t>
                        </m:r>
                      </m:e>
                    </m:d>
                  </m:oMath>
                </a14:m>
                <a:r>
                  <a:rPr lang="en-CA" sz="3800" dirty="0"/>
                  <a:t> </a:t>
                </a:r>
              </a:p>
            </p:txBody>
          </p:sp>
        </mc:Choice>
        <mc:Fallback xmlns="">
          <p:sp>
            <p:nvSpPr>
              <p:cNvPr id="8" name="TextBox 7">
                <a:extLst>
                  <a:ext uri="{FF2B5EF4-FFF2-40B4-BE49-F238E27FC236}">
                    <a16:creationId xmlns:a16="http://schemas.microsoft.com/office/drawing/2014/main" id="{3FCBA2FA-13DE-4213-8CDD-97410A7AFC1C}"/>
                  </a:ext>
                </a:extLst>
              </p:cNvPr>
              <p:cNvSpPr txBox="1">
                <a:spLocks noRot="1" noChangeAspect="1" noMove="1" noResize="1" noEditPoints="1" noAdjustHandles="1" noChangeArrowheads="1" noChangeShapeType="1" noTextEdit="1"/>
              </p:cNvSpPr>
              <p:nvPr/>
            </p:nvSpPr>
            <p:spPr>
              <a:xfrm>
                <a:off x="496177" y="1818310"/>
                <a:ext cx="10868509" cy="2885983"/>
              </a:xfrm>
              <a:prstGeom prst="rect">
                <a:avLst/>
              </a:prstGeom>
              <a:blipFill>
                <a:blip r:embed="rId5"/>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29E164B4-EDD9-4523-A1A7-1B62570595C7}"/>
              </a:ext>
            </a:extLst>
          </p:cNvPr>
          <p:cNvSpPr txBox="1"/>
          <p:nvPr/>
        </p:nvSpPr>
        <p:spPr>
          <a:xfrm>
            <a:off x="0" y="-1676313"/>
            <a:ext cx="8922774" cy="646331"/>
          </a:xfrm>
          <a:prstGeom prst="rect">
            <a:avLst/>
          </a:prstGeom>
          <a:noFill/>
        </p:spPr>
        <p:txBody>
          <a:bodyPr wrap="square">
            <a:spAutoFit/>
          </a:bodyPr>
          <a:lstStyle/>
          <a:p>
            <a:r>
              <a:rPr lang="en-CA" dirty="0">
                <a:hlinkClick r:id="rId6"/>
              </a:rPr>
              <a:t>https://physics.stackexchange.com/questions/489197/why-is-the-stress-energy-tensor-for-electromagnetic-radiation-traceless</a:t>
            </a:r>
            <a:endParaRPr lang="en-CA"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FBD01D-C956-486F-A36E-F5D349227969}"/>
                  </a:ext>
                </a:extLst>
              </p:cNvPr>
              <p:cNvSpPr txBox="1"/>
              <p:nvPr/>
            </p:nvSpPr>
            <p:spPr>
              <a:xfrm>
                <a:off x="12511547" y="572062"/>
                <a:ext cx="5412659" cy="1442190"/>
              </a:xfrm>
              <a:prstGeom prst="rect">
                <a:avLst/>
              </a:prstGeom>
              <a:noFill/>
            </p:spPr>
            <p:txBody>
              <a:bodyPr wrap="square">
                <a:spAutoFit/>
              </a:bodyPr>
              <a:lstStyle/>
              <a:p>
                <a:r>
                  <a:rPr lang="en-CA" dirty="0">
                    <a:hlinkClick r:id="rId7"/>
                  </a:rPr>
                  <a:t>https://en.wikipedia.org/wiki/Electromagnetic_tensor</a:t>
                </a:r>
                <a:endParaRPr lang="en-CA" dirty="0"/>
              </a:p>
              <a:p>
                <a14:m>
                  <m:oMath xmlns:m="http://schemas.openxmlformats.org/officeDocument/2006/math">
                    <m:sSub>
                      <m:sSubPr>
                        <m:ctrlPr>
                          <a:rPr lang="en-CA" sz="4400" b="0" i="1" smtClean="0">
                            <a:latin typeface="Cambria Math" panose="02040503050406030204" pitchFamily="18" charset="0"/>
                          </a:rPr>
                        </m:ctrlPr>
                      </m:sSubPr>
                      <m:e>
                        <m:r>
                          <a:rPr lang="en-CA" sz="4400" b="0" i="1" smtClean="0">
                            <a:latin typeface="Cambria Math" panose="02040503050406030204" pitchFamily="18" charset="0"/>
                          </a:rPr>
                          <m:t>𝐹</m:t>
                        </m:r>
                      </m:e>
                      <m:sub>
                        <m:r>
                          <a:rPr lang="en-CA" sz="4400" b="0" i="1" smtClean="0">
                            <a:latin typeface="Cambria Math" panose="02040503050406030204" pitchFamily="18" charset="0"/>
                          </a:rPr>
                          <m:t>𝜇𝜈</m:t>
                        </m:r>
                      </m:sub>
                    </m:sSub>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𝐹</m:t>
                        </m:r>
                      </m:e>
                      <m:sup>
                        <m:r>
                          <a:rPr lang="en-CA" sz="4400" b="0" i="1" smtClean="0">
                            <a:latin typeface="Cambria Math" panose="02040503050406030204" pitchFamily="18" charset="0"/>
                          </a:rPr>
                          <m:t>𝜇𝜈</m:t>
                        </m:r>
                      </m:sup>
                    </m:sSup>
                    <m:r>
                      <a:rPr lang="en-CA" sz="4400" b="0" i="1" smtClean="0">
                        <a:latin typeface="Cambria Math" panose="02040503050406030204" pitchFamily="18" charset="0"/>
                      </a:rPr>
                      <m:t>=2</m:t>
                    </m:r>
                    <m:d>
                      <m:dPr>
                        <m:ctrlPr>
                          <a:rPr lang="en-CA" sz="4400" b="0" i="1" smtClean="0">
                            <a:latin typeface="Cambria Math" panose="02040503050406030204" pitchFamily="18" charset="0"/>
                          </a:rPr>
                        </m:ctrlPr>
                      </m:dPr>
                      <m:e>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𝐵</m:t>
                            </m:r>
                          </m:e>
                          <m:sup>
                            <m:r>
                              <a:rPr lang="en-CA" sz="4400" b="0" i="1" smtClean="0">
                                <a:latin typeface="Cambria Math" panose="02040503050406030204" pitchFamily="18" charset="0"/>
                              </a:rPr>
                              <m:t>2</m:t>
                            </m:r>
                          </m:sup>
                        </m:sSup>
                        <m:r>
                          <a:rPr lang="en-CA" sz="4400" b="0" i="1" smtClean="0">
                            <a:latin typeface="Cambria Math" panose="02040503050406030204" pitchFamily="18" charset="0"/>
                          </a:rPr>
                          <m:t>−</m:t>
                        </m:r>
                        <m:f>
                          <m:fPr>
                            <m:ctrlPr>
                              <a:rPr lang="en-CA" sz="4400" b="0" i="1" smtClean="0">
                                <a:latin typeface="Cambria Math" panose="02040503050406030204" pitchFamily="18" charset="0"/>
                              </a:rPr>
                            </m:ctrlPr>
                          </m:fPr>
                          <m:num>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𝐸</m:t>
                                </m:r>
                              </m:e>
                              <m:sup>
                                <m:r>
                                  <a:rPr lang="en-CA" sz="4400" b="0" i="1" smtClean="0">
                                    <a:latin typeface="Cambria Math" panose="02040503050406030204" pitchFamily="18" charset="0"/>
                                  </a:rPr>
                                  <m:t>2</m:t>
                                </m:r>
                              </m:sup>
                            </m:sSup>
                          </m:num>
                          <m:den>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𝑐</m:t>
                                </m:r>
                              </m:e>
                              <m:sup>
                                <m:r>
                                  <a:rPr lang="en-CA" sz="4400" b="0" i="1" smtClean="0">
                                    <a:latin typeface="Cambria Math" panose="02040503050406030204" pitchFamily="18" charset="0"/>
                                  </a:rPr>
                                  <m:t>2</m:t>
                                </m:r>
                              </m:sup>
                            </m:sSup>
                          </m:den>
                        </m:f>
                      </m:e>
                    </m:d>
                  </m:oMath>
                </a14:m>
                <a:r>
                  <a:rPr lang="en-CA" dirty="0"/>
                  <a:t> </a:t>
                </a:r>
              </a:p>
            </p:txBody>
          </p:sp>
        </mc:Choice>
        <mc:Fallback xmlns="">
          <p:sp>
            <p:nvSpPr>
              <p:cNvPr id="14" name="TextBox 13">
                <a:extLst>
                  <a:ext uri="{FF2B5EF4-FFF2-40B4-BE49-F238E27FC236}">
                    <a16:creationId xmlns:a16="http://schemas.microsoft.com/office/drawing/2014/main" id="{12FBD01D-C956-486F-A36E-F5D349227969}"/>
                  </a:ext>
                </a:extLst>
              </p:cNvPr>
              <p:cNvSpPr txBox="1">
                <a:spLocks noRot="1" noChangeAspect="1" noMove="1" noResize="1" noEditPoints="1" noAdjustHandles="1" noChangeArrowheads="1" noChangeShapeType="1" noTextEdit="1"/>
              </p:cNvSpPr>
              <p:nvPr/>
            </p:nvSpPr>
            <p:spPr>
              <a:xfrm>
                <a:off x="12511547" y="572062"/>
                <a:ext cx="5412659" cy="1442190"/>
              </a:xfrm>
              <a:prstGeom prst="rect">
                <a:avLst/>
              </a:prstGeom>
              <a:blipFill>
                <a:blip r:embed="rId8"/>
                <a:stretch>
                  <a:fillRect l="-901" t="-254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D2CA22-EEF5-4173-B9FB-155CDE49A724}"/>
                  </a:ext>
                </a:extLst>
              </p:cNvPr>
              <p:cNvSpPr txBox="1"/>
              <p:nvPr/>
            </p:nvSpPr>
            <p:spPr>
              <a:xfrm>
                <a:off x="1485373" y="4834921"/>
                <a:ext cx="8680479" cy="2052741"/>
              </a:xfrm>
              <a:prstGeom prst="rect">
                <a:avLst/>
              </a:prstGeom>
              <a:noFill/>
            </p:spPr>
            <p:txBody>
              <a:bodyPr wrap="square" rtlCol="0">
                <a:spAutoFit/>
              </a:bodyPr>
              <a:lstStyle/>
              <a:p>
                <a14:m>
                  <m:oMath xmlns:m="http://schemas.openxmlformats.org/officeDocument/2006/math">
                    <m:r>
                      <a:rPr lang="en-CA" sz="4000" b="0" i="1" smtClean="0">
                        <a:solidFill>
                          <a:srgbClr val="7030A0"/>
                        </a:solidFill>
                        <a:latin typeface="Cambria Math" panose="02040503050406030204" pitchFamily="18" charset="0"/>
                      </a:rPr>
                      <m:t>𝑇</m:t>
                    </m:r>
                    <m:r>
                      <a:rPr lang="en-CA" sz="4000" i="1">
                        <a:latin typeface="Cambria Math" panose="02040503050406030204" pitchFamily="18" charset="0"/>
                      </a:rPr>
                      <m:t>=</m:t>
                    </m:r>
                    <m:sSubSup>
                      <m:sSubSupPr>
                        <m:ctrlPr>
                          <a:rPr lang="en-CA" sz="4000" b="0" i="1" smtClean="0">
                            <a:solidFill>
                              <a:srgbClr val="0070C0"/>
                            </a:solidFill>
                            <a:latin typeface="Cambria Math" panose="02040503050406030204" pitchFamily="18" charset="0"/>
                          </a:rPr>
                        </m:ctrlPr>
                      </m:sSubSupPr>
                      <m:e>
                        <m:r>
                          <a:rPr lang="en-CA" sz="4000" b="0" i="1" smtClean="0">
                            <a:solidFill>
                              <a:srgbClr val="0070C0"/>
                            </a:solidFill>
                            <a:latin typeface="Cambria Math" panose="02040503050406030204" pitchFamily="18" charset="0"/>
                          </a:rPr>
                          <m:t>𝑇</m:t>
                        </m:r>
                      </m:e>
                      <m:sub>
                        <m:r>
                          <a:rPr lang="en-CA" sz="4000" b="0" i="1" smtClean="0">
                            <a:solidFill>
                              <a:srgbClr val="0070C0"/>
                            </a:solidFill>
                            <a:latin typeface="Cambria Math" panose="02040503050406030204" pitchFamily="18" charset="0"/>
                          </a:rPr>
                          <m:t>    </m:t>
                        </m:r>
                        <m:r>
                          <a:rPr lang="en-CA" sz="4000" b="0" i="1" smtClean="0">
                            <a:solidFill>
                              <a:srgbClr val="0070C0"/>
                            </a:solidFill>
                            <a:latin typeface="Cambria Math" panose="02040503050406030204" pitchFamily="18" charset="0"/>
                          </a:rPr>
                          <m:t>𝜇</m:t>
                        </m:r>
                      </m:sub>
                      <m:sup>
                        <m:r>
                          <a:rPr lang="en-CA" sz="4000" b="0" i="1" smtClean="0">
                            <a:solidFill>
                              <a:srgbClr val="0070C0"/>
                            </a:solidFill>
                            <a:latin typeface="Cambria Math" panose="02040503050406030204" pitchFamily="18" charset="0"/>
                          </a:rPr>
                          <m:t>𝜇</m:t>
                        </m:r>
                      </m:sup>
                    </m:sSubSup>
                    <m:r>
                      <a:rPr lang="en-CA" sz="4000" i="1">
                        <a:latin typeface="Cambria Math" panose="02040503050406030204" pitchFamily="18" charset="0"/>
                      </a:rPr>
                      <m:t>=</m:t>
                    </m:r>
                    <m:f>
                      <m:fPr>
                        <m:ctrlPr>
                          <a:rPr lang="en-CA" sz="4000" b="0" i="1" smtClean="0">
                            <a:latin typeface="Cambria Math" panose="02040503050406030204" pitchFamily="18" charset="0"/>
                          </a:rPr>
                        </m:ctrlPr>
                      </m:fPr>
                      <m:num>
                        <m:r>
                          <a:rPr lang="en-CA" sz="4000" b="0" i="1" smtClean="0">
                            <a:latin typeface="Cambria Math" panose="02040503050406030204" pitchFamily="18" charset="0"/>
                          </a:rPr>
                          <m:t>1</m:t>
                        </m:r>
                      </m:num>
                      <m:den>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𝜇</m:t>
                            </m:r>
                          </m:e>
                          <m:sub>
                            <m:r>
                              <a:rPr lang="en-CA" sz="4000" b="0" i="1" smtClean="0">
                                <a:latin typeface="Cambria Math" panose="02040503050406030204" pitchFamily="18" charset="0"/>
                              </a:rPr>
                              <m:t>0</m:t>
                            </m:r>
                          </m:sub>
                        </m:sSub>
                      </m:den>
                    </m:f>
                    <m:d>
                      <m:dPr>
                        <m:begChr m:val="["/>
                        <m:endChr m:val="]"/>
                        <m:ctrlPr>
                          <a:rPr lang="en-CA" sz="4000" b="0" i="1" smtClean="0">
                            <a:latin typeface="Cambria Math" panose="02040503050406030204" pitchFamily="18" charset="0"/>
                          </a:rPr>
                        </m:ctrlPr>
                      </m:dPr>
                      <m:e>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𝐹</m:t>
                            </m:r>
                          </m:e>
                          <m:sup>
                            <m:r>
                              <a:rPr lang="en-CA" sz="4000" b="0" i="1" smtClean="0">
                                <a:solidFill>
                                  <a:srgbClr val="0070C0"/>
                                </a:solidFill>
                                <a:latin typeface="Cambria Math" panose="02040503050406030204" pitchFamily="18" charset="0"/>
                              </a:rPr>
                              <m:t>𝜇𝛼</m:t>
                            </m:r>
                          </m:sup>
                        </m:sSup>
                        <m:sSub>
                          <m:sSubPr>
                            <m:ctrlPr>
                              <a:rPr lang="en-CA" sz="4000" b="0" i="1" smtClean="0">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𝐹</m:t>
                            </m:r>
                          </m:e>
                          <m:sub>
                            <m:r>
                              <a:rPr lang="en-CA" sz="4000" b="0" i="1" smtClean="0">
                                <a:solidFill>
                                  <a:srgbClr val="0070C0"/>
                                </a:solidFill>
                                <a:latin typeface="Cambria Math" panose="02040503050406030204" pitchFamily="18" charset="0"/>
                              </a:rPr>
                              <m:t>𝜇𝛼</m:t>
                            </m:r>
                          </m:sub>
                        </m:sSub>
                        <m:r>
                          <a:rPr lang="en-CA" sz="4000" b="0" i="1" smtClean="0">
                            <a:latin typeface="Cambria Math" panose="02040503050406030204" pitchFamily="18" charset="0"/>
                          </a:rPr>
                          <m:t>−</m:t>
                        </m:r>
                        <m:f>
                          <m:fPr>
                            <m:ctrlPr>
                              <a:rPr lang="en-CA" sz="4000" b="0" i="1" smtClean="0">
                                <a:latin typeface="Cambria Math" panose="02040503050406030204" pitchFamily="18" charset="0"/>
                              </a:rPr>
                            </m:ctrlPr>
                          </m:fPr>
                          <m:num>
                            <m:r>
                              <a:rPr lang="en-CA" sz="4000" b="0" i="1" smtClean="0">
                                <a:latin typeface="Cambria Math" panose="02040503050406030204" pitchFamily="18" charset="0"/>
                              </a:rPr>
                              <m:t>1</m:t>
                            </m:r>
                          </m:num>
                          <m:den>
                            <m:r>
                              <a:rPr lang="en-CA" sz="4000" b="0" i="1" smtClean="0">
                                <a:latin typeface="Cambria Math" panose="02040503050406030204" pitchFamily="18" charset="0"/>
                              </a:rPr>
                              <m:t>4</m:t>
                            </m:r>
                          </m:den>
                        </m:f>
                        <m:sSubSup>
                          <m:sSubSupPr>
                            <m:ctrlPr>
                              <a:rPr lang="en-CA" sz="4000" b="0" i="1" smtClean="0">
                                <a:latin typeface="Cambria Math" panose="02040503050406030204" pitchFamily="18" charset="0"/>
                              </a:rPr>
                            </m:ctrlPr>
                          </m:sSubSupPr>
                          <m:e>
                            <m:r>
                              <a:rPr lang="en-CA" sz="4000" b="0" i="1" smtClean="0">
                                <a:latin typeface="Cambria Math" panose="02040503050406030204" pitchFamily="18" charset="0"/>
                              </a:rPr>
                              <m:t>𝛿</m:t>
                            </m:r>
                          </m:e>
                          <m:sub>
                            <m:r>
                              <a:rPr lang="en-CA" sz="4000" b="0" i="1" smtClean="0">
                                <a:latin typeface="Cambria Math" panose="02040503050406030204" pitchFamily="18" charset="0"/>
                              </a:rPr>
                              <m:t>   </m:t>
                            </m:r>
                            <m:r>
                              <a:rPr lang="en-CA" sz="4000" b="0" i="1" smtClean="0">
                                <a:latin typeface="Cambria Math" panose="02040503050406030204" pitchFamily="18" charset="0"/>
                              </a:rPr>
                              <m:t>𝜇</m:t>
                            </m:r>
                          </m:sub>
                          <m:sup>
                            <m:r>
                              <a:rPr lang="en-CA" sz="4000" b="0" i="1" smtClean="0">
                                <a:latin typeface="Cambria Math" panose="02040503050406030204" pitchFamily="18" charset="0"/>
                              </a:rPr>
                              <m:t>𝜇</m:t>
                            </m:r>
                          </m:sup>
                        </m:sSubSup>
                        <m:sSub>
                          <m:sSubPr>
                            <m:ctrlPr>
                              <a:rPr lang="en-CA" sz="4000" b="0" i="1" smtClean="0">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𝐹</m:t>
                            </m:r>
                          </m:e>
                          <m:sub>
                            <m:r>
                              <a:rPr lang="en-CA" sz="4000" b="0" i="1" smtClean="0">
                                <a:solidFill>
                                  <a:srgbClr val="0070C0"/>
                                </a:solidFill>
                                <a:latin typeface="Cambria Math" panose="02040503050406030204" pitchFamily="18" charset="0"/>
                              </a:rPr>
                              <m:t>𝛼𝛽</m:t>
                            </m:r>
                          </m:sub>
                        </m:sSub>
                        <m:r>
                          <a:rPr lang="en-CA" sz="4000" b="0" i="1" smtClean="0">
                            <a:solidFill>
                              <a:srgbClr val="0070C0"/>
                            </a:solidFill>
                            <a:latin typeface="Cambria Math" panose="02040503050406030204" pitchFamily="18" charset="0"/>
                          </a:rPr>
                          <m:t> </m:t>
                        </m:r>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𝐹</m:t>
                            </m:r>
                          </m:e>
                          <m:sup>
                            <m:r>
                              <a:rPr lang="en-CA" sz="4000" b="0" i="1" smtClean="0">
                                <a:solidFill>
                                  <a:srgbClr val="0070C0"/>
                                </a:solidFill>
                                <a:latin typeface="Cambria Math" panose="02040503050406030204" pitchFamily="18" charset="0"/>
                              </a:rPr>
                              <m:t>𝛼𝛽</m:t>
                            </m:r>
                          </m:sup>
                        </m:sSup>
                      </m:e>
                    </m:d>
                  </m:oMath>
                </a14:m>
                <a:r>
                  <a:rPr lang="en-CA" sz="4000" dirty="0"/>
                  <a:t> </a:t>
                </a:r>
              </a:p>
              <a:p>
                <a14:m>
                  <m:oMath xmlns:m="http://schemas.openxmlformats.org/officeDocument/2006/math">
                    <m:r>
                      <a:rPr lang="en-CA" sz="4000" b="0" i="1" smtClean="0">
                        <a:solidFill>
                          <a:schemeClr val="bg1"/>
                        </a:solidFill>
                        <a:latin typeface="Cambria Math" panose="02040503050406030204" pitchFamily="18" charset="0"/>
                      </a:rPr>
                      <m:t>𝑇</m:t>
                    </m:r>
                    <m:r>
                      <a:rPr lang="en-CA" sz="4000" i="1">
                        <a:solidFill>
                          <a:schemeClr val="bg1"/>
                        </a:solidFill>
                        <a:latin typeface="Cambria Math" panose="02040503050406030204" pitchFamily="18" charset="0"/>
                      </a:rPr>
                      <m:t>=</m:t>
                    </m:r>
                    <m:sSubSup>
                      <m:sSubSupPr>
                        <m:ctrlPr>
                          <a:rPr lang="en-CA" sz="4000" b="0" i="1" smtClean="0">
                            <a:solidFill>
                              <a:schemeClr val="bg1"/>
                            </a:solidFill>
                            <a:latin typeface="Cambria Math" panose="02040503050406030204" pitchFamily="18" charset="0"/>
                          </a:rPr>
                        </m:ctrlPr>
                      </m:sSubSupPr>
                      <m:e>
                        <m:r>
                          <a:rPr lang="en-CA" sz="4000" b="0" i="1" smtClean="0">
                            <a:solidFill>
                              <a:schemeClr val="bg1"/>
                            </a:solidFill>
                            <a:latin typeface="Cambria Math" panose="02040503050406030204" pitchFamily="18" charset="0"/>
                          </a:rPr>
                          <m:t>𝑇</m:t>
                        </m:r>
                      </m:e>
                      <m:sub>
                        <m:r>
                          <a:rPr lang="en-CA" sz="4000" b="0" i="1" smtClean="0">
                            <a:solidFill>
                              <a:schemeClr val="bg1"/>
                            </a:solidFill>
                            <a:latin typeface="Cambria Math" panose="02040503050406030204" pitchFamily="18" charset="0"/>
                          </a:rPr>
                          <m:t>    </m:t>
                        </m:r>
                        <m:r>
                          <a:rPr lang="en-CA" sz="4000" b="0" i="1" smtClean="0">
                            <a:solidFill>
                              <a:schemeClr val="bg1"/>
                            </a:solidFill>
                            <a:latin typeface="Cambria Math" panose="02040503050406030204" pitchFamily="18" charset="0"/>
                          </a:rPr>
                          <m:t>𝜇</m:t>
                        </m:r>
                      </m:sub>
                      <m:sup>
                        <m:r>
                          <a:rPr lang="en-CA" sz="4000" b="0" i="1" smtClean="0">
                            <a:solidFill>
                              <a:schemeClr val="bg1"/>
                            </a:solidFill>
                            <a:latin typeface="Cambria Math" panose="02040503050406030204" pitchFamily="18" charset="0"/>
                          </a:rPr>
                          <m:t>𝜇</m:t>
                        </m:r>
                      </m:sup>
                    </m:sSubSup>
                    <m:r>
                      <a:rPr lang="en-CA" sz="4000" i="1">
                        <a:latin typeface="Cambria Math" panose="02040503050406030204" pitchFamily="18" charset="0"/>
                      </a:rPr>
                      <m:t>=</m:t>
                    </m:r>
                    <m:f>
                      <m:fPr>
                        <m:ctrlPr>
                          <a:rPr lang="en-CA" sz="4000" b="0" i="1" smtClean="0">
                            <a:latin typeface="Cambria Math" panose="02040503050406030204" pitchFamily="18" charset="0"/>
                          </a:rPr>
                        </m:ctrlPr>
                      </m:fPr>
                      <m:num>
                        <m:r>
                          <a:rPr lang="en-CA" sz="4000" b="0" i="1" smtClean="0">
                            <a:latin typeface="Cambria Math" panose="02040503050406030204" pitchFamily="18" charset="0"/>
                          </a:rPr>
                          <m:t>1</m:t>
                        </m:r>
                      </m:num>
                      <m:den>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𝜇</m:t>
                            </m:r>
                          </m:e>
                          <m:sub>
                            <m:r>
                              <a:rPr lang="en-CA" sz="4000" b="0" i="1" smtClean="0">
                                <a:latin typeface="Cambria Math" panose="02040503050406030204" pitchFamily="18" charset="0"/>
                              </a:rPr>
                              <m:t>0</m:t>
                            </m:r>
                          </m:sub>
                        </m:sSub>
                      </m:den>
                    </m:f>
                    <m:d>
                      <m:dPr>
                        <m:begChr m:val="["/>
                        <m:endChr m:val="]"/>
                        <m:ctrlPr>
                          <a:rPr lang="en-CA" sz="4000" b="0" i="1" smtClean="0">
                            <a:latin typeface="Cambria Math" panose="02040503050406030204" pitchFamily="18" charset="0"/>
                          </a:rPr>
                        </m:ctrlPr>
                      </m:dPr>
                      <m:e>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𝐹</m:t>
                            </m:r>
                          </m:e>
                          <m:sup>
                            <m:r>
                              <a:rPr lang="en-CA" sz="4000" b="0" i="1" smtClean="0">
                                <a:solidFill>
                                  <a:srgbClr val="0070C0"/>
                                </a:solidFill>
                                <a:latin typeface="Cambria Math" panose="02040503050406030204" pitchFamily="18" charset="0"/>
                              </a:rPr>
                              <m:t>𝜇𝛼</m:t>
                            </m:r>
                          </m:sup>
                        </m:sSup>
                        <m:sSub>
                          <m:sSubPr>
                            <m:ctrlPr>
                              <a:rPr lang="en-CA" sz="4000" b="0" i="1" smtClean="0">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𝐹</m:t>
                            </m:r>
                          </m:e>
                          <m:sub>
                            <m:r>
                              <a:rPr lang="en-CA" sz="4000" b="0" i="1" smtClean="0">
                                <a:solidFill>
                                  <a:srgbClr val="0070C0"/>
                                </a:solidFill>
                                <a:latin typeface="Cambria Math" panose="02040503050406030204" pitchFamily="18" charset="0"/>
                              </a:rPr>
                              <m:t>𝜇𝛼</m:t>
                            </m:r>
                          </m:sub>
                        </m:sSub>
                        <m:r>
                          <a:rPr lang="en-CA" sz="4000" b="0" i="1" smtClean="0">
                            <a:latin typeface="Cambria Math" panose="02040503050406030204" pitchFamily="18" charset="0"/>
                          </a:rPr>
                          <m:t>−</m:t>
                        </m:r>
                        <m:f>
                          <m:fPr>
                            <m:ctrlPr>
                              <a:rPr lang="en-CA" sz="4000" b="0" i="1" smtClean="0">
                                <a:latin typeface="Cambria Math" panose="02040503050406030204" pitchFamily="18" charset="0"/>
                              </a:rPr>
                            </m:ctrlPr>
                          </m:fPr>
                          <m:num>
                            <m:r>
                              <a:rPr lang="en-CA" sz="4000" b="0" i="1" smtClean="0">
                                <a:latin typeface="Cambria Math" panose="02040503050406030204" pitchFamily="18" charset="0"/>
                              </a:rPr>
                              <m:t>1</m:t>
                            </m:r>
                          </m:num>
                          <m:den>
                            <m:r>
                              <a:rPr lang="en-CA" sz="4000" b="0" i="1" smtClean="0">
                                <a:latin typeface="Cambria Math" panose="02040503050406030204" pitchFamily="18" charset="0"/>
                              </a:rPr>
                              <m:t>4</m:t>
                            </m:r>
                          </m:den>
                        </m:f>
                        <m:r>
                          <a:rPr lang="en-CA" sz="4000" b="0" i="1" smtClean="0">
                            <a:latin typeface="Cambria Math" panose="02040503050406030204" pitchFamily="18" charset="0"/>
                          </a:rPr>
                          <m:t>(4)</m:t>
                        </m:r>
                        <m:sSub>
                          <m:sSubPr>
                            <m:ctrlPr>
                              <a:rPr lang="en-CA" sz="4000" b="0" i="1" smtClean="0">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𝐹</m:t>
                            </m:r>
                          </m:e>
                          <m:sub>
                            <m:r>
                              <a:rPr lang="en-CA" sz="4000" b="0" i="1" smtClean="0">
                                <a:solidFill>
                                  <a:srgbClr val="0070C0"/>
                                </a:solidFill>
                                <a:latin typeface="Cambria Math" panose="02040503050406030204" pitchFamily="18" charset="0"/>
                              </a:rPr>
                              <m:t>𝛼𝛽</m:t>
                            </m:r>
                          </m:sub>
                        </m:sSub>
                        <m:r>
                          <a:rPr lang="en-CA" sz="4000" b="0" i="1" smtClean="0">
                            <a:solidFill>
                              <a:srgbClr val="0070C0"/>
                            </a:solidFill>
                            <a:latin typeface="Cambria Math" panose="02040503050406030204" pitchFamily="18" charset="0"/>
                          </a:rPr>
                          <m:t> </m:t>
                        </m:r>
                        <m:sSup>
                          <m:sSupPr>
                            <m:ctrlPr>
                              <a:rPr lang="en-CA" sz="4000" b="0" i="1" smtClean="0">
                                <a:solidFill>
                                  <a:srgbClr val="0070C0"/>
                                </a:solidFill>
                                <a:latin typeface="Cambria Math" panose="02040503050406030204" pitchFamily="18" charset="0"/>
                              </a:rPr>
                            </m:ctrlPr>
                          </m:sSupPr>
                          <m:e>
                            <m:r>
                              <a:rPr lang="en-CA" sz="4000" b="0" i="1" smtClean="0">
                                <a:solidFill>
                                  <a:srgbClr val="0070C0"/>
                                </a:solidFill>
                                <a:latin typeface="Cambria Math" panose="02040503050406030204" pitchFamily="18" charset="0"/>
                              </a:rPr>
                              <m:t>𝐹</m:t>
                            </m:r>
                          </m:e>
                          <m:sup>
                            <m:r>
                              <a:rPr lang="en-CA" sz="4000" b="0" i="1" smtClean="0">
                                <a:solidFill>
                                  <a:srgbClr val="0070C0"/>
                                </a:solidFill>
                                <a:latin typeface="Cambria Math" panose="02040503050406030204" pitchFamily="18" charset="0"/>
                              </a:rPr>
                              <m:t>𝛼𝛽</m:t>
                            </m:r>
                          </m:sup>
                        </m:sSup>
                      </m:e>
                    </m:d>
                  </m:oMath>
                </a14:m>
                <a:r>
                  <a:rPr lang="en-CA" sz="4000" dirty="0"/>
                  <a:t> </a:t>
                </a:r>
              </a:p>
            </p:txBody>
          </p:sp>
        </mc:Choice>
        <mc:Fallback xmlns="">
          <p:sp>
            <p:nvSpPr>
              <p:cNvPr id="11" name="TextBox 10">
                <a:extLst>
                  <a:ext uri="{FF2B5EF4-FFF2-40B4-BE49-F238E27FC236}">
                    <a16:creationId xmlns:a16="http://schemas.microsoft.com/office/drawing/2014/main" id="{8BD2CA22-EEF5-4173-B9FB-155CDE49A724}"/>
                  </a:ext>
                </a:extLst>
              </p:cNvPr>
              <p:cNvSpPr txBox="1">
                <a:spLocks noRot="1" noChangeAspect="1" noMove="1" noResize="1" noEditPoints="1" noAdjustHandles="1" noChangeArrowheads="1" noChangeShapeType="1" noTextEdit="1"/>
              </p:cNvSpPr>
              <p:nvPr/>
            </p:nvSpPr>
            <p:spPr>
              <a:xfrm>
                <a:off x="1485373" y="4834921"/>
                <a:ext cx="8680479" cy="20527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974D26-7524-4AE1-8A4B-BDB936D682A5}"/>
                  </a:ext>
                </a:extLst>
              </p:cNvPr>
              <p:cNvSpPr txBox="1"/>
              <p:nvPr/>
            </p:nvSpPr>
            <p:spPr>
              <a:xfrm>
                <a:off x="10165852" y="5839342"/>
                <a:ext cx="163180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6000" i="1" smtClean="0">
                          <a:latin typeface="Cambria Math" panose="02040503050406030204" pitchFamily="18" charset="0"/>
                        </a:rPr>
                        <m:t>=</m:t>
                      </m:r>
                      <m:r>
                        <a:rPr lang="en-CA" sz="6000" b="0" i="1" smtClean="0">
                          <a:latin typeface="Cambria Math" panose="02040503050406030204" pitchFamily="18" charset="0"/>
                        </a:rPr>
                        <m:t>0</m:t>
                      </m:r>
                    </m:oMath>
                  </m:oMathPara>
                </a14:m>
                <a:endParaRPr lang="en-CA" sz="6000" dirty="0"/>
              </a:p>
            </p:txBody>
          </p:sp>
        </mc:Choice>
        <mc:Fallback xmlns="">
          <p:sp>
            <p:nvSpPr>
              <p:cNvPr id="13" name="TextBox 12">
                <a:extLst>
                  <a:ext uri="{FF2B5EF4-FFF2-40B4-BE49-F238E27FC236}">
                    <a16:creationId xmlns:a16="http://schemas.microsoft.com/office/drawing/2014/main" id="{81974D26-7524-4AE1-8A4B-BDB936D682A5}"/>
                  </a:ext>
                </a:extLst>
              </p:cNvPr>
              <p:cNvSpPr txBox="1">
                <a:spLocks noRot="1" noChangeAspect="1" noMove="1" noResize="1" noEditPoints="1" noAdjustHandles="1" noChangeArrowheads="1" noChangeShapeType="1" noTextEdit="1"/>
              </p:cNvSpPr>
              <p:nvPr/>
            </p:nvSpPr>
            <p:spPr>
              <a:xfrm>
                <a:off x="10165852" y="5839342"/>
                <a:ext cx="1631804" cy="1015663"/>
              </a:xfrm>
              <a:prstGeom prst="rect">
                <a:avLst/>
              </a:prstGeom>
              <a:blipFill>
                <a:blip r:embed="rId10"/>
                <a:stretch>
                  <a:fillRect/>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A6420C4A-ECFC-48E7-8246-398615C093BC}"/>
              </a:ext>
            </a:extLst>
          </p:cNvPr>
          <p:cNvCxnSpPr>
            <a:cxnSpLocks/>
          </p:cNvCxnSpPr>
          <p:nvPr/>
        </p:nvCxnSpPr>
        <p:spPr>
          <a:xfrm>
            <a:off x="-1" y="1785653"/>
            <a:ext cx="1219200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86CB08-B355-4653-8A45-6AC916DB9A6C}"/>
              </a:ext>
            </a:extLst>
          </p:cNvPr>
          <p:cNvCxnSpPr>
            <a:cxnSpLocks/>
          </p:cNvCxnSpPr>
          <p:nvPr/>
        </p:nvCxnSpPr>
        <p:spPr>
          <a:xfrm>
            <a:off x="-1" y="4769607"/>
            <a:ext cx="12192001"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9A23A1D1-4C75-401F-B22E-6D64DFCCC179}"/>
                  </a:ext>
                </a:extLst>
              </p14:cNvPr>
              <p14:cNvContentPartPr/>
              <p14:nvPr>
                <p:extLst>
                  <p:ext uri="{42D2F446-02D8-4167-A562-619A0277C38B}">
                    <p15:isNarration xmlns:p15="http://schemas.microsoft.com/office/powerpoint/2012/main" val="1"/>
                  </p:ext>
                </p:extLst>
              </p14:nvPr>
            </p14:nvContentPartPr>
            <p14:xfrm>
              <a:off x="2510640" y="2007360"/>
              <a:ext cx="9603000" cy="4855320"/>
            </p14:xfrm>
          </p:contentPart>
        </mc:Choice>
        <mc:Fallback xmlns="">
          <p:pic>
            <p:nvPicPr>
              <p:cNvPr id="2" name="Ink 1">
                <a:extLst>
                  <a:ext uri="{FF2B5EF4-FFF2-40B4-BE49-F238E27FC236}">
                    <a16:creationId xmlns:a16="http://schemas.microsoft.com/office/drawing/2014/main" id="{9A23A1D1-4C75-401F-B22E-6D64DFCCC179}"/>
                  </a:ext>
                </a:extLst>
              </p:cNvPr>
              <p:cNvPicPr>
                <a:picLocks noGrp="1" noRot="1" noChangeAspect="1" noMove="1" noResize="1" noEditPoints="1" noAdjustHandles="1" noChangeArrowheads="1" noChangeShapeType="1"/>
              </p:cNvPicPr>
              <p:nvPr/>
            </p:nvPicPr>
            <p:blipFill>
              <a:blip r:embed="rId12"/>
              <a:stretch>
                <a:fillRect/>
              </a:stretch>
            </p:blipFill>
            <p:spPr>
              <a:xfrm>
                <a:off x="2501280" y="1998000"/>
                <a:ext cx="9621720" cy="4874040"/>
              </a:xfrm>
              <a:prstGeom prst="rect">
                <a:avLst/>
              </a:prstGeom>
            </p:spPr>
          </p:pic>
        </mc:Fallback>
      </mc:AlternateContent>
    </p:spTree>
    <p:custDataLst>
      <p:tags r:id="rId1"/>
    </p:custDataLst>
    <p:extLst>
      <p:ext uri="{BB962C8B-B14F-4D97-AF65-F5344CB8AC3E}">
        <p14:creationId xmlns:p14="http://schemas.microsoft.com/office/powerpoint/2010/main" val="4204419432"/>
      </p:ext>
    </p:extLst>
  </p:cSld>
  <p:clrMapOvr>
    <a:masterClrMapping/>
  </p:clrMapOvr>
  <mc:AlternateContent xmlns:mc="http://schemas.openxmlformats.org/markup-compatibility/2006" xmlns:p14="http://schemas.microsoft.com/office/powerpoint/2010/main">
    <mc:Choice Requires="p14">
      <p:transition spd="slow" p14:dur="2000" advTm="30434"/>
    </mc:Choice>
    <mc:Fallback xmlns="">
      <p:transition spd="slow" advTm="30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build="p"/>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A5274A-3D7F-497F-BDE6-F4E58C7B74B8}"/>
              </a:ext>
            </a:extLst>
          </p:cNvPr>
          <p:cNvSpPr txBox="1"/>
          <p:nvPr/>
        </p:nvSpPr>
        <p:spPr>
          <a:xfrm>
            <a:off x="176982" y="176979"/>
            <a:ext cx="7356822" cy="1692771"/>
          </a:xfrm>
          <a:prstGeom prst="rect">
            <a:avLst/>
          </a:prstGeom>
          <a:noFill/>
        </p:spPr>
        <p:txBody>
          <a:bodyPr wrap="none" rtlCol="0">
            <a:spAutoFit/>
          </a:bodyPr>
          <a:lstStyle/>
          <a:p>
            <a:r>
              <a:rPr lang="en-GB" sz="4400" dirty="0"/>
              <a:t>Fundamental Assumption:</a:t>
            </a:r>
          </a:p>
          <a:p>
            <a:r>
              <a:rPr lang="en-GB" sz="6000" b="1" u="sng" dirty="0">
                <a:solidFill>
                  <a:srgbClr val="FF0000"/>
                </a:solidFill>
              </a:rPr>
              <a:t>Cosmological Principle</a:t>
            </a:r>
            <a:endParaRPr lang="en-CA" sz="6000" b="1" u="sng" dirty="0">
              <a:solidFill>
                <a:srgbClr val="FF0000"/>
              </a:solidFill>
            </a:endParaRPr>
          </a:p>
        </p:txBody>
      </p:sp>
      <p:sp>
        <p:nvSpPr>
          <p:cNvPr id="5" name="TextBox 4">
            <a:extLst>
              <a:ext uri="{FF2B5EF4-FFF2-40B4-BE49-F238E27FC236}">
                <a16:creationId xmlns:a16="http://schemas.microsoft.com/office/drawing/2014/main" id="{C49ED6A2-9866-42A9-91B9-0F1648934C54}"/>
              </a:ext>
            </a:extLst>
          </p:cNvPr>
          <p:cNvSpPr txBox="1"/>
          <p:nvPr/>
        </p:nvSpPr>
        <p:spPr>
          <a:xfrm>
            <a:off x="29497" y="2202893"/>
            <a:ext cx="12083845" cy="4585871"/>
          </a:xfrm>
          <a:prstGeom prst="rect">
            <a:avLst/>
          </a:prstGeom>
          <a:noFill/>
        </p:spPr>
        <p:txBody>
          <a:bodyPr wrap="square" rtlCol="0">
            <a:spAutoFit/>
          </a:bodyPr>
          <a:lstStyle/>
          <a:p>
            <a:r>
              <a:rPr lang="en-GB" sz="4400" dirty="0"/>
              <a:t>1. </a:t>
            </a:r>
            <a:r>
              <a:rPr lang="en-GB" sz="4400" b="1" u="sng" dirty="0"/>
              <a:t>Homogeneous</a:t>
            </a:r>
            <a:r>
              <a:rPr lang="en-GB" sz="4400" dirty="0"/>
              <a:t>: universe looks the same from all points in space</a:t>
            </a:r>
          </a:p>
          <a:p>
            <a:pPr marL="571500" indent="-571500">
              <a:buFont typeface="Arial" panose="020B0604020202020204" pitchFamily="34" charset="0"/>
              <a:buChar char="•"/>
            </a:pPr>
            <a:r>
              <a:rPr lang="en-GB" sz="4400" dirty="0"/>
              <a:t>no change under spatial translations</a:t>
            </a:r>
          </a:p>
          <a:p>
            <a:pPr marL="571500" indent="-571500">
              <a:buFont typeface="Arial" panose="020B0604020202020204" pitchFamily="34" charset="0"/>
              <a:buChar char="•"/>
            </a:pPr>
            <a:r>
              <a:rPr lang="en-GB" sz="4400" dirty="0"/>
              <a:t>universe has no spatial </a:t>
            </a:r>
            <a:r>
              <a:rPr lang="en-GB" sz="4400" dirty="0" err="1"/>
              <a:t>center</a:t>
            </a:r>
            <a:endParaRPr lang="en-GB" sz="4400" dirty="0"/>
          </a:p>
          <a:p>
            <a:endParaRPr lang="en-GB" sz="2800" dirty="0"/>
          </a:p>
          <a:p>
            <a:r>
              <a:rPr lang="en-GB" sz="4400" dirty="0"/>
              <a:t>2. </a:t>
            </a:r>
            <a:r>
              <a:rPr lang="en-GB" sz="4400" b="1" u="sng" dirty="0"/>
              <a:t>Isotropic</a:t>
            </a:r>
            <a:r>
              <a:rPr lang="en-GB" sz="4400" dirty="0"/>
              <a:t>: universe looks the same in all directions</a:t>
            </a:r>
          </a:p>
          <a:p>
            <a:pPr marL="571500" indent="-571500">
              <a:buFont typeface="Arial" panose="020B0604020202020204" pitchFamily="34" charset="0"/>
              <a:buChar char="•"/>
            </a:pPr>
            <a:r>
              <a:rPr lang="en-GB" sz="4400" dirty="0"/>
              <a:t>no change under spatial rotations</a:t>
            </a:r>
          </a:p>
        </p:txBody>
      </p:sp>
    </p:spTree>
    <p:custDataLst>
      <p:tags r:id="rId1"/>
    </p:custDataLst>
    <p:extLst>
      <p:ext uri="{BB962C8B-B14F-4D97-AF65-F5344CB8AC3E}">
        <p14:creationId xmlns:p14="http://schemas.microsoft.com/office/powerpoint/2010/main" val="3850632277"/>
      </p:ext>
    </p:extLst>
  </p:cSld>
  <p:clrMapOvr>
    <a:masterClrMapping/>
  </p:clrMapOvr>
  <mc:AlternateContent xmlns:mc="http://schemas.openxmlformats.org/markup-compatibility/2006" xmlns:p14="http://schemas.microsoft.com/office/powerpoint/2010/main">
    <mc:Choice Requires="p14">
      <p:transition spd="slow" p14:dur="2000" advTm="16126"/>
    </mc:Choice>
    <mc:Fallback xmlns="">
      <p:transition spd="slow" advTm="161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D1196-AE72-43EC-92AD-FE0E02CC8849}"/>
                  </a:ext>
                </a:extLst>
              </p:cNvPr>
              <p:cNvSpPr txBox="1"/>
              <p:nvPr/>
            </p:nvSpPr>
            <p:spPr>
              <a:xfrm>
                <a:off x="358451" y="402165"/>
                <a:ext cx="4446178" cy="1754326"/>
              </a:xfrm>
              <a:prstGeom prst="rect">
                <a:avLst/>
              </a:prstGeom>
              <a:noFill/>
              <a:ln w="38100">
                <a:solidFill>
                  <a:schemeClr val="tx1"/>
                </a:solidFill>
              </a:ln>
            </p:spPr>
            <p:txBody>
              <a:bodyPr wrap="square" rtlCol="0">
                <a:spAutoFit/>
              </a:bodyPr>
              <a:lstStyle/>
              <a:p>
                <a:pPr algn="ctr"/>
                <a:r>
                  <a:rPr lang="en-GB" sz="4800" dirty="0"/>
                  <a:t>Equation of State</a:t>
                </a:r>
              </a:p>
              <a:p>
                <a:pPr algn="ctr"/>
                <a14:m>
                  <m:oMathPara xmlns:m="http://schemas.openxmlformats.org/officeDocument/2006/math">
                    <m:oMathParaPr>
                      <m:jc m:val="centerGroup"/>
                    </m:oMathParaPr>
                    <m:oMath xmlns:m="http://schemas.openxmlformats.org/officeDocument/2006/math">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9" name="TextBox 8">
                <a:extLst>
                  <a:ext uri="{FF2B5EF4-FFF2-40B4-BE49-F238E27FC236}">
                    <a16:creationId xmlns:a16="http://schemas.microsoft.com/office/drawing/2014/main" id="{0F2D1196-AE72-43EC-92AD-FE0E02CC8849}"/>
                  </a:ext>
                </a:extLst>
              </p:cNvPr>
              <p:cNvSpPr txBox="1">
                <a:spLocks noRot="1" noChangeAspect="1" noMove="1" noResize="1" noEditPoints="1" noAdjustHandles="1" noChangeArrowheads="1" noChangeShapeType="1" noTextEdit="1"/>
              </p:cNvSpPr>
              <p:nvPr/>
            </p:nvSpPr>
            <p:spPr>
              <a:xfrm>
                <a:off x="358451" y="402165"/>
                <a:ext cx="4446178" cy="1754326"/>
              </a:xfrm>
              <a:prstGeom prst="rect">
                <a:avLst/>
              </a:prstGeom>
              <a:blipFill>
                <a:blip r:embed="rId3"/>
                <a:stretch>
                  <a:fillRect l="-5850" t="-6463" r="-5714"/>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FD76E4-EF14-466A-B5F9-937FD140B909}"/>
                  </a:ext>
                </a:extLst>
              </p:cNvPr>
              <p:cNvSpPr txBox="1"/>
              <p:nvPr/>
            </p:nvSpPr>
            <p:spPr>
              <a:xfrm>
                <a:off x="7170037" y="4160553"/>
                <a:ext cx="3738960" cy="2447529"/>
              </a:xfrm>
              <a:prstGeom prst="rect">
                <a:avLst/>
              </a:prstGeom>
              <a:noFill/>
              <a:ln w="38100">
                <a:noFill/>
              </a:ln>
            </p:spPr>
            <p:txBody>
              <a:bodyPr wrap="square" rtlCol="0">
                <a:spAutoFit/>
              </a:bodyPr>
              <a:lstStyle/>
              <a:p>
                <a:pPr algn="ctr"/>
                <a14:m>
                  <m:oMath xmlns:m="http://schemas.openxmlformats.org/officeDocument/2006/math">
                    <m:r>
                      <a:rPr lang="en-GB" sz="5400" i="1" dirty="0" smtClean="0">
                        <a:solidFill>
                          <a:srgbClr val="00B050"/>
                        </a:solidFill>
                        <a:latin typeface="Cambria Math" panose="02040503050406030204" pitchFamily="18" charset="0"/>
                      </a:rPr>
                      <m:t>𝑝</m:t>
                    </m:r>
                    <m:r>
                      <a:rPr lang="en-CA" sz="5400" i="1">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CA" sz="5400" b="0" i="1" smtClean="0">
                            <a:latin typeface="Cambria Math" panose="02040503050406030204" pitchFamily="18" charset="0"/>
                          </a:rPr>
                          <m:t>3</m:t>
                        </m:r>
                      </m:den>
                    </m:f>
                    <m:r>
                      <a:rPr lang="en-CA" sz="5400" i="1">
                        <a:solidFill>
                          <a:srgbClr val="FF3399"/>
                        </a:solidFill>
                        <a:latin typeface="Cambria Math" panose="02040503050406030204" pitchFamily="18" charset="0"/>
                      </a:rPr>
                      <m:t>𝜌</m:t>
                    </m:r>
                    <m:sSup>
                      <m:sSupPr>
                        <m:ctrlPr>
                          <a:rPr lang="en-CA" sz="5400" i="1">
                            <a:latin typeface="Cambria Math" panose="02040503050406030204" pitchFamily="18" charset="0"/>
                          </a:rPr>
                        </m:ctrlPr>
                      </m:sSupPr>
                      <m:e>
                        <m:r>
                          <a:rPr lang="en-CA" sz="5400" i="1">
                            <a:latin typeface="Cambria Math" panose="02040503050406030204" pitchFamily="18" charset="0"/>
                          </a:rPr>
                          <m:t>𝑐</m:t>
                        </m:r>
                      </m:e>
                      <m:sup>
                        <m:r>
                          <a:rPr lang="en-CA" sz="5400" i="1">
                            <a:latin typeface="Cambria Math" panose="02040503050406030204" pitchFamily="18" charset="0"/>
                          </a:rPr>
                          <m:t>2</m:t>
                        </m:r>
                      </m:sup>
                    </m:sSup>
                  </m:oMath>
                </a14:m>
                <a:r>
                  <a:rPr lang="en-GB" sz="5400" dirty="0"/>
                  <a:t> </a:t>
                </a:r>
              </a:p>
              <a:p>
                <a:pPr algn="ctr"/>
                <a14:m>
                  <m:oMath xmlns:m="http://schemas.openxmlformats.org/officeDocument/2006/math">
                    <m:r>
                      <a:rPr lang="en-CA" sz="5400" b="0" i="1" smtClean="0">
                        <a:solidFill>
                          <a:sysClr val="windowText" lastClr="000000"/>
                        </a:solidFill>
                        <a:latin typeface="Cambria Math" panose="02040503050406030204" pitchFamily="18" charset="0"/>
                      </a:rPr>
                      <m:t>⇒</m:t>
                    </m:r>
                    <m:r>
                      <a:rPr lang="en-CA" sz="5400" i="1">
                        <a:latin typeface="Cambria Math" panose="02040503050406030204" pitchFamily="18" charset="0"/>
                      </a:rPr>
                      <m:t>𝑤</m:t>
                    </m:r>
                    <m:r>
                      <a:rPr lang="en-CA" sz="5400" i="1">
                        <a:latin typeface="Cambria Math" panose="02040503050406030204" pitchFamily="18" charset="0"/>
                      </a:rPr>
                      <m:t>=</m:t>
                    </m:r>
                    <m:f>
                      <m:fPr>
                        <m:ctrlPr>
                          <a:rPr lang="en-CA" sz="5400" b="0" i="1" smtClean="0">
                            <a:latin typeface="Cambria Math" panose="02040503050406030204" pitchFamily="18" charset="0"/>
                          </a:rPr>
                        </m:ctrlPr>
                      </m:fPr>
                      <m:num>
                        <m:r>
                          <a:rPr lang="en-CA" sz="5400" b="0" i="1" smtClean="0">
                            <a:latin typeface="Cambria Math" panose="02040503050406030204" pitchFamily="18" charset="0"/>
                          </a:rPr>
                          <m:t>1</m:t>
                        </m:r>
                      </m:num>
                      <m:den>
                        <m:r>
                          <a:rPr lang="en-CA" sz="5400" b="0" i="1" smtClean="0">
                            <a:latin typeface="Cambria Math" panose="02040503050406030204" pitchFamily="18" charset="0"/>
                          </a:rPr>
                          <m:t>3</m:t>
                        </m:r>
                      </m:den>
                    </m:f>
                  </m:oMath>
                </a14:m>
                <a:r>
                  <a:rPr lang="en-GB" sz="5400" dirty="0"/>
                  <a:t> </a:t>
                </a:r>
              </a:p>
            </p:txBody>
          </p:sp>
        </mc:Choice>
        <mc:Fallback xmlns="">
          <p:sp>
            <p:nvSpPr>
              <p:cNvPr id="12" name="TextBox 11">
                <a:extLst>
                  <a:ext uri="{FF2B5EF4-FFF2-40B4-BE49-F238E27FC236}">
                    <a16:creationId xmlns:a16="http://schemas.microsoft.com/office/drawing/2014/main" id="{4FFD76E4-EF14-466A-B5F9-937FD140B909}"/>
                  </a:ext>
                </a:extLst>
              </p:cNvPr>
              <p:cNvSpPr txBox="1">
                <a:spLocks noRot="1" noChangeAspect="1" noMove="1" noResize="1" noEditPoints="1" noAdjustHandles="1" noChangeArrowheads="1" noChangeShapeType="1" noTextEdit="1"/>
              </p:cNvSpPr>
              <p:nvPr/>
            </p:nvSpPr>
            <p:spPr>
              <a:xfrm>
                <a:off x="7170037" y="4160553"/>
                <a:ext cx="3738960" cy="2447529"/>
              </a:xfrm>
              <a:prstGeom prst="rect">
                <a:avLst/>
              </a:prstGeom>
              <a:blipFill>
                <a:blip r:embed="rId11"/>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5753CDD-F726-4BDB-B698-47BCF87D12CF}"/>
                  </a:ext>
                </a:extLst>
              </p:cNvPr>
              <p:cNvSpPr txBox="1"/>
              <p:nvPr/>
            </p:nvSpPr>
            <p:spPr>
              <a:xfrm>
                <a:off x="194395" y="3172378"/>
                <a:ext cx="6444817" cy="955518"/>
              </a:xfrm>
              <a:prstGeom prst="rect">
                <a:avLst/>
              </a:prstGeom>
              <a:noFill/>
              <a:ln w="38100">
                <a:noFill/>
              </a:ln>
            </p:spPr>
            <p:txBody>
              <a:bodyPr wrap="square" rtlCol="0">
                <a:spAutoFit/>
              </a:bodyPr>
              <a:lstStyle/>
              <a:p>
                <a:r>
                  <a:rPr lang="en-GB" sz="4800" dirty="0"/>
                  <a:t>Radiation: </a:t>
                </a:r>
                <a14:m>
                  <m:oMath xmlns:m="http://schemas.openxmlformats.org/officeDocument/2006/math">
                    <m:r>
                      <a:rPr lang="en-CA" sz="4800" b="0" i="1" smtClean="0">
                        <a:solidFill>
                          <a:srgbClr val="7030A0"/>
                        </a:solidFill>
                        <a:latin typeface="Cambria Math" panose="02040503050406030204" pitchFamily="18" charset="0"/>
                      </a:rPr>
                      <m:t>𝑇</m:t>
                    </m:r>
                    <m:r>
                      <a:rPr lang="en-CA" sz="4800" i="1">
                        <a:latin typeface="Cambria Math" panose="02040503050406030204" pitchFamily="18" charset="0"/>
                      </a:rPr>
                      <m:t>=</m:t>
                    </m:r>
                    <m:sSubSup>
                      <m:sSubSupPr>
                        <m:ctrlPr>
                          <a:rPr lang="en-CA" sz="4800" b="0" i="1" smtClean="0">
                            <a:solidFill>
                              <a:srgbClr val="0070C0"/>
                            </a:solidFill>
                            <a:latin typeface="Cambria Math" panose="02040503050406030204" pitchFamily="18" charset="0"/>
                          </a:rPr>
                        </m:ctrlPr>
                      </m:sSubSupPr>
                      <m:e>
                        <m:r>
                          <a:rPr lang="en-CA" sz="4800" b="0" i="1" smtClean="0">
                            <a:solidFill>
                              <a:srgbClr val="0070C0"/>
                            </a:solidFill>
                            <a:latin typeface="Cambria Math" panose="02040503050406030204" pitchFamily="18" charset="0"/>
                          </a:rPr>
                          <m:t>𝑇</m:t>
                        </m:r>
                      </m:e>
                      <m:sub>
                        <m:r>
                          <a:rPr lang="en-CA" sz="4800" b="0" i="1" smtClean="0">
                            <a:solidFill>
                              <a:srgbClr val="0070C0"/>
                            </a:solidFill>
                            <a:latin typeface="Cambria Math" panose="02040503050406030204" pitchFamily="18" charset="0"/>
                          </a:rPr>
                          <m:t>    </m:t>
                        </m:r>
                        <m:r>
                          <a:rPr lang="en-CA" sz="4800" b="0" i="1" smtClean="0">
                            <a:solidFill>
                              <a:srgbClr val="0070C0"/>
                            </a:solidFill>
                            <a:latin typeface="Cambria Math" panose="02040503050406030204" pitchFamily="18" charset="0"/>
                          </a:rPr>
                          <m:t>𝜇</m:t>
                        </m:r>
                      </m:sub>
                      <m:sup>
                        <m:r>
                          <a:rPr lang="en-CA" sz="4800" b="0" i="1" smtClean="0">
                            <a:solidFill>
                              <a:srgbClr val="0070C0"/>
                            </a:solidFill>
                            <a:latin typeface="Cambria Math" panose="02040503050406030204" pitchFamily="18" charset="0"/>
                          </a:rPr>
                          <m:t>𝜇</m:t>
                        </m:r>
                      </m:sup>
                    </m:sSubSup>
                    <m:r>
                      <a:rPr lang="en-CA" sz="4800" i="1">
                        <a:latin typeface="Cambria Math" panose="02040503050406030204" pitchFamily="18" charset="0"/>
                      </a:rPr>
                      <m:t>=</m:t>
                    </m:r>
                    <m:r>
                      <a:rPr lang="en-CA" sz="4800" b="0" i="1" smtClean="0">
                        <a:latin typeface="Cambria Math" panose="02040503050406030204" pitchFamily="18" charset="0"/>
                      </a:rPr>
                      <m:t>0</m:t>
                    </m:r>
                  </m:oMath>
                </a14:m>
                <a:endParaRPr lang="en-GB" sz="4800" dirty="0"/>
              </a:p>
            </p:txBody>
          </p:sp>
        </mc:Choice>
        <mc:Fallback xmlns="">
          <p:sp>
            <p:nvSpPr>
              <p:cNvPr id="19" name="TextBox 18">
                <a:extLst>
                  <a:ext uri="{FF2B5EF4-FFF2-40B4-BE49-F238E27FC236}">
                    <a16:creationId xmlns:a16="http://schemas.microsoft.com/office/drawing/2014/main" id="{B5753CDD-F726-4BDB-B698-47BCF87D12CF}"/>
                  </a:ext>
                </a:extLst>
              </p:cNvPr>
              <p:cNvSpPr txBox="1">
                <a:spLocks noRot="1" noChangeAspect="1" noMove="1" noResize="1" noEditPoints="1" noAdjustHandles="1" noChangeArrowheads="1" noChangeShapeType="1" noTextEdit="1"/>
              </p:cNvSpPr>
              <p:nvPr/>
            </p:nvSpPr>
            <p:spPr>
              <a:xfrm>
                <a:off x="194395" y="3172378"/>
                <a:ext cx="6444817" cy="955518"/>
              </a:xfrm>
              <a:prstGeom prst="rect">
                <a:avLst/>
              </a:prstGeom>
              <a:blipFill>
                <a:blip r:embed="rId12"/>
                <a:stretch>
                  <a:fillRect l="-4352" t="-8917" b="-25478"/>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F7538D-14C0-4E07-8642-C560C5FB814C}"/>
                  </a:ext>
                </a:extLst>
              </p:cNvPr>
              <p:cNvSpPr txBox="1"/>
              <p:nvPr/>
            </p:nvSpPr>
            <p:spPr>
              <a:xfrm>
                <a:off x="627249" y="4028593"/>
                <a:ext cx="4177380" cy="272555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5400" i="1" smtClean="0">
                          <a:latin typeface="Cambria Math" panose="02040503050406030204" pitchFamily="18" charset="0"/>
                        </a:rPr>
                        <m:t>0</m:t>
                      </m:r>
                      <m:r>
                        <a:rPr lang="en-CA" sz="5400" i="1">
                          <a:latin typeface="Cambria Math" panose="02040503050406030204" pitchFamily="18" charset="0"/>
                        </a:rPr>
                        <m:t>=</m:t>
                      </m:r>
                      <m:sSubSup>
                        <m:sSubSupPr>
                          <m:ctrlPr>
                            <a:rPr lang="en-CA" sz="5400" b="0" i="1" smtClean="0">
                              <a:solidFill>
                                <a:srgbClr val="0070C0"/>
                              </a:solidFill>
                              <a:latin typeface="Cambria Math" panose="02040503050406030204" pitchFamily="18" charset="0"/>
                            </a:rPr>
                          </m:ctrlPr>
                        </m:sSubSupPr>
                        <m:e>
                          <m:r>
                            <a:rPr lang="en-CA" sz="5400" b="0" i="1" smtClean="0">
                              <a:solidFill>
                                <a:srgbClr val="0070C0"/>
                              </a:solidFill>
                              <a:latin typeface="Cambria Math" panose="02040503050406030204" pitchFamily="18" charset="0"/>
                            </a:rPr>
                            <m:t>𝑇</m:t>
                          </m:r>
                        </m:e>
                        <m:sub>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𝜇</m:t>
                          </m:r>
                        </m:sub>
                        <m:sup>
                          <m:r>
                            <a:rPr lang="en-CA" sz="5400" b="0" i="1" smtClean="0">
                              <a:solidFill>
                                <a:srgbClr val="0070C0"/>
                              </a:solidFill>
                              <a:latin typeface="Cambria Math" panose="02040503050406030204" pitchFamily="18" charset="0"/>
                            </a:rPr>
                            <m:t>𝜇</m:t>
                          </m:r>
                        </m:sup>
                      </m:sSubSup>
                    </m:oMath>
                  </m:oMathPara>
                </a14:m>
                <a:endParaRPr lang="en-GB" sz="5400" dirty="0"/>
              </a:p>
              <a:p>
                <a:pPr/>
                <a14:m>
                  <m:oMathPara xmlns:m="http://schemas.openxmlformats.org/officeDocument/2006/math">
                    <m:oMathParaPr>
                      <m:jc m:val="left"/>
                    </m:oMathParaPr>
                    <m:oMath xmlns:m="http://schemas.openxmlformats.org/officeDocument/2006/math">
                      <m:r>
                        <a:rPr lang="en-CA" sz="5400" i="1" smtClean="0">
                          <a:latin typeface="Cambria Math" panose="02040503050406030204" pitchFamily="18" charset="0"/>
                        </a:rPr>
                        <m:t>0=</m:t>
                      </m:r>
                      <m:r>
                        <a:rPr lang="en-CA" sz="5400" i="1">
                          <a:solidFill>
                            <a:srgbClr val="FF3399"/>
                          </a:solidFill>
                          <a:latin typeface="Cambria Math" panose="02040503050406030204" pitchFamily="18" charset="0"/>
                        </a:rPr>
                        <m:t>𝜌</m:t>
                      </m:r>
                      <m:sSup>
                        <m:sSupPr>
                          <m:ctrlPr>
                            <a:rPr lang="en-CA" sz="5400" i="1">
                              <a:latin typeface="Cambria Math" panose="02040503050406030204" pitchFamily="18" charset="0"/>
                            </a:rPr>
                          </m:ctrlPr>
                        </m:sSupPr>
                        <m:e>
                          <m:r>
                            <a:rPr lang="en-CA" sz="5400" i="1">
                              <a:latin typeface="Cambria Math" panose="02040503050406030204" pitchFamily="18" charset="0"/>
                            </a:rPr>
                            <m:t>𝑐</m:t>
                          </m:r>
                        </m:e>
                        <m:sup>
                          <m:r>
                            <a:rPr lang="en-CA" sz="5400" i="1">
                              <a:latin typeface="Cambria Math" panose="02040503050406030204" pitchFamily="18" charset="0"/>
                            </a:rPr>
                            <m:t>2</m:t>
                          </m:r>
                        </m:sup>
                      </m:sSup>
                      <m:r>
                        <a:rPr lang="en-CA" sz="5400" b="0" i="1" smtClean="0">
                          <a:latin typeface="Cambria Math" panose="02040503050406030204" pitchFamily="18" charset="0"/>
                        </a:rPr>
                        <m:t>−3</m:t>
                      </m:r>
                      <m:r>
                        <a:rPr lang="en-GB" sz="5400" i="1" dirty="0">
                          <a:solidFill>
                            <a:srgbClr val="00B050"/>
                          </a:solidFill>
                          <a:latin typeface="Cambria Math" panose="02040503050406030204" pitchFamily="18" charset="0"/>
                        </a:rPr>
                        <m:t>𝑝</m:t>
                      </m:r>
                    </m:oMath>
                  </m:oMathPara>
                </a14:m>
                <a:endParaRPr lang="en-CA" sz="5400" dirty="0">
                  <a:solidFill>
                    <a:srgbClr val="00B050"/>
                  </a:solidFill>
                </a:endParaRPr>
              </a:p>
              <a:p>
                <a:pPr/>
                <a14:m>
                  <m:oMathPara xmlns:m="http://schemas.openxmlformats.org/officeDocument/2006/math">
                    <m:oMathParaPr>
                      <m:jc m:val="left"/>
                    </m:oMathParaPr>
                    <m:oMath xmlns:m="http://schemas.openxmlformats.org/officeDocument/2006/math">
                      <m:r>
                        <a:rPr lang="en-CA" sz="5400" i="1">
                          <a:latin typeface="Cambria Math" panose="02040503050406030204" pitchFamily="18" charset="0"/>
                        </a:rPr>
                        <m:t>3</m:t>
                      </m:r>
                      <m:r>
                        <a:rPr lang="en-GB" sz="5400" i="1" dirty="0">
                          <a:solidFill>
                            <a:srgbClr val="00B050"/>
                          </a:solidFill>
                          <a:latin typeface="Cambria Math" panose="02040503050406030204" pitchFamily="18" charset="0"/>
                        </a:rPr>
                        <m:t>𝑝</m:t>
                      </m:r>
                      <m:r>
                        <a:rPr lang="en-CA" sz="5400" i="1" smtClean="0">
                          <a:latin typeface="Cambria Math" panose="02040503050406030204" pitchFamily="18" charset="0"/>
                        </a:rPr>
                        <m:t>=</m:t>
                      </m:r>
                      <m:r>
                        <a:rPr lang="en-CA" sz="5400" i="1">
                          <a:solidFill>
                            <a:srgbClr val="FF3399"/>
                          </a:solidFill>
                          <a:latin typeface="Cambria Math" panose="02040503050406030204" pitchFamily="18" charset="0"/>
                        </a:rPr>
                        <m:t>𝜌</m:t>
                      </m:r>
                      <m:sSup>
                        <m:sSupPr>
                          <m:ctrlPr>
                            <a:rPr lang="en-CA" sz="5400" i="1">
                              <a:latin typeface="Cambria Math" panose="02040503050406030204" pitchFamily="18" charset="0"/>
                            </a:rPr>
                          </m:ctrlPr>
                        </m:sSupPr>
                        <m:e>
                          <m:r>
                            <a:rPr lang="en-CA" sz="5400" i="1">
                              <a:latin typeface="Cambria Math" panose="02040503050406030204" pitchFamily="18" charset="0"/>
                            </a:rPr>
                            <m:t>𝑐</m:t>
                          </m:r>
                        </m:e>
                        <m:sup>
                          <m:r>
                            <a:rPr lang="en-CA" sz="5400" i="1">
                              <a:latin typeface="Cambria Math" panose="02040503050406030204" pitchFamily="18" charset="0"/>
                            </a:rPr>
                            <m:t>2</m:t>
                          </m:r>
                        </m:sup>
                      </m:sSup>
                    </m:oMath>
                  </m:oMathPara>
                </a14:m>
                <a:endParaRPr lang="en-GB" sz="5400" dirty="0"/>
              </a:p>
            </p:txBody>
          </p:sp>
        </mc:Choice>
        <mc:Fallback xmlns="">
          <p:sp>
            <p:nvSpPr>
              <p:cNvPr id="15" name="TextBox 14">
                <a:extLst>
                  <a:ext uri="{FF2B5EF4-FFF2-40B4-BE49-F238E27FC236}">
                    <a16:creationId xmlns:a16="http://schemas.microsoft.com/office/drawing/2014/main" id="{18F7538D-14C0-4E07-8642-C560C5FB814C}"/>
                  </a:ext>
                </a:extLst>
              </p:cNvPr>
              <p:cNvSpPr txBox="1">
                <a:spLocks noRot="1" noChangeAspect="1" noMove="1" noResize="1" noEditPoints="1" noAdjustHandles="1" noChangeArrowheads="1" noChangeShapeType="1" noTextEdit="1"/>
              </p:cNvSpPr>
              <p:nvPr/>
            </p:nvSpPr>
            <p:spPr>
              <a:xfrm>
                <a:off x="627249" y="4028593"/>
                <a:ext cx="4177380" cy="2725554"/>
              </a:xfrm>
              <a:prstGeom prst="rect">
                <a:avLst/>
              </a:prstGeom>
              <a:blipFill>
                <a:blip r:embed="rId13"/>
                <a:stretch>
                  <a:fillRect/>
                </a:stretch>
              </a:blipFill>
              <a:ln w="38100">
                <a:no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72BBCC53-30A5-4631-BCFF-42D6FAE21E24}"/>
              </a:ext>
            </a:extLst>
          </p:cNvPr>
          <p:cNvGrpSpPr/>
          <p:nvPr/>
        </p:nvGrpSpPr>
        <p:grpSpPr>
          <a:xfrm>
            <a:off x="5148469" y="185354"/>
            <a:ext cx="6678669" cy="2994682"/>
            <a:chOff x="5347252" y="244989"/>
            <a:chExt cx="6678669" cy="2994682"/>
          </a:xfrm>
        </p:grpSpPr>
        <p:grpSp>
          <p:nvGrpSpPr>
            <p:cNvPr id="14" name="Group 13">
              <a:extLst>
                <a:ext uri="{FF2B5EF4-FFF2-40B4-BE49-F238E27FC236}">
                  <a16:creationId xmlns:a16="http://schemas.microsoft.com/office/drawing/2014/main" id="{D1303B44-5494-490F-977B-FD88A59A5DC2}"/>
                </a:ext>
              </a:extLst>
            </p:cNvPr>
            <p:cNvGrpSpPr/>
            <p:nvPr/>
          </p:nvGrpSpPr>
          <p:grpSpPr>
            <a:xfrm>
              <a:off x="5534337" y="1068710"/>
              <a:ext cx="6491584" cy="2075183"/>
              <a:chOff x="795041" y="3711038"/>
              <a:chExt cx="6491584" cy="2075183"/>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FE2866-54E2-47C2-B933-3E82FAA94CE5}"/>
                      </a:ext>
                    </a:extLst>
                  </p:cNvPr>
                  <p:cNvSpPr txBox="1"/>
                  <p:nvPr/>
                </p:nvSpPr>
                <p:spPr>
                  <a:xfrm>
                    <a:off x="795041" y="3788238"/>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5" name="TextBox 4">
                    <a:extLst>
                      <a:ext uri="{FF2B5EF4-FFF2-40B4-BE49-F238E27FC236}">
                        <a16:creationId xmlns:a16="http://schemas.microsoft.com/office/drawing/2014/main" id="{0DD37526-B82C-4A39-89EB-01CFCB6BFAC5}"/>
                      </a:ext>
                    </a:extLst>
                  </p:cNvPr>
                  <p:cNvSpPr txBox="1">
                    <a:spLocks noRot="1" noChangeAspect="1" noMove="1" noResize="1" noEditPoints="1" noAdjustHandles="1" noChangeArrowheads="1" noChangeShapeType="1" noTextEdit="1"/>
                  </p:cNvSpPr>
                  <p:nvPr/>
                </p:nvSpPr>
                <p:spPr>
                  <a:xfrm>
                    <a:off x="795041" y="3788238"/>
                    <a:ext cx="2342147" cy="1166986"/>
                  </a:xfrm>
                  <a:prstGeom prst="rect">
                    <a:avLst/>
                  </a:prstGeom>
                  <a:blipFill>
                    <a:blip r:embed="rId14"/>
                    <a:stretch>
                      <a:fillRect/>
                    </a:stretch>
                  </a:blipFill>
                </p:spPr>
                <p:txBody>
                  <a:bodyPr/>
                  <a:lstStyle/>
                  <a:p>
                    <a:r>
                      <a:rPr lang="en-CA">
                        <a:noFill/>
                      </a:rPr>
                      <a:t> </a:t>
                    </a:r>
                  </a:p>
                </p:txBody>
              </p:sp>
            </mc:Fallback>
          </mc:AlternateContent>
          <p:sp>
            <p:nvSpPr>
              <p:cNvPr id="20" name="TextBox 19">
                <a:extLst>
                  <a:ext uri="{FF2B5EF4-FFF2-40B4-BE49-F238E27FC236}">
                    <a16:creationId xmlns:a16="http://schemas.microsoft.com/office/drawing/2014/main" id="{1A107441-7455-4259-896B-4BB87D6E3737}"/>
                  </a:ext>
                </a:extLst>
              </p:cNvPr>
              <p:cNvSpPr txBox="1"/>
              <p:nvPr/>
            </p:nvSpPr>
            <p:spPr>
              <a:xfrm>
                <a:off x="847201" y="479651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A17A4A-AA7A-4C54-8C2F-36CF80729303}"/>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16" name="TextBox 15">
              <a:extLst>
                <a:ext uri="{FF2B5EF4-FFF2-40B4-BE49-F238E27FC236}">
                  <a16:creationId xmlns:a16="http://schemas.microsoft.com/office/drawing/2014/main" id="{963F83BE-A33A-474F-8C2E-FA3D53228BD9}"/>
                </a:ext>
              </a:extLst>
            </p:cNvPr>
            <p:cNvSpPr txBox="1"/>
            <p:nvPr/>
          </p:nvSpPr>
          <p:spPr>
            <a:xfrm>
              <a:off x="6510434" y="246166"/>
              <a:ext cx="3753913" cy="923330"/>
            </a:xfrm>
            <a:prstGeom prst="rect">
              <a:avLst/>
            </a:prstGeom>
            <a:noFill/>
          </p:spPr>
          <p:txBody>
            <a:bodyPr wrap="square" rtlCol="0">
              <a:spAutoFit/>
            </a:bodyPr>
            <a:lstStyle/>
            <a:p>
              <a:pPr algn="ctr"/>
              <a:r>
                <a:rPr lang="en-GB" sz="5400" dirty="0"/>
                <a:t>Perfect Fluid</a:t>
              </a:r>
            </a:p>
          </p:txBody>
        </p:sp>
        <p:sp>
          <p:nvSpPr>
            <p:cNvPr id="17" name="Rectangle 16">
              <a:extLst>
                <a:ext uri="{FF2B5EF4-FFF2-40B4-BE49-F238E27FC236}">
                  <a16:creationId xmlns:a16="http://schemas.microsoft.com/office/drawing/2014/main" id="{A068A9E6-0EBB-40BB-97EE-CFF5A83E446A}"/>
                </a:ext>
              </a:extLst>
            </p:cNvPr>
            <p:cNvSpPr/>
            <p:nvPr/>
          </p:nvSpPr>
          <p:spPr>
            <a:xfrm>
              <a:off x="5347252" y="244989"/>
              <a:ext cx="6678669" cy="2994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 name="Ink 1">
                <a:extLst>
                  <a:ext uri="{FF2B5EF4-FFF2-40B4-BE49-F238E27FC236}">
                    <a16:creationId xmlns:a16="http://schemas.microsoft.com/office/drawing/2014/main" id="{1ED116CB-3E62-489E-9B3C-9F815FB45357}"/>
                  </a:ext>
                </a:extLst>
              </p14:cNvPr>
              <p14:cNvContentPartPr/>
              <p14:nvPr>
                <p:extLst>
                  <p:ext uri="{42D2F446-02D8-4167-A562-619A0277C38B}">
                    <p15:isNarration xmlns:p15="http://schemas.microsoft.com/office/powerpoint/2012/main" val="1"/>
                  </p:ext>
                </p:extLst>
              </p14:nvPr>
            </p14:nvContentPartPr>
            <p14:xfrm>
              <a:off x="3638880" y="4173120"/>
              <a:ext cx="6796440" cy="2442240"/>
            </p14:xfrm>
          </p:contentPart>
        </mc:Choice>
        <mc:Fallback xmlns="">
          <p:pic>
            <p:nvPicPr>
              <p:cNvPr id="2" name="Ink 1">
                <a:extLst>
                  <a:ext uri="{FF2B5EF4-FFF2-40B4-BE49-F238E27FC236}">
                    <a16:creationId xmlns:a16="http://schemas.microsoft.com/office/drawing/2014/main" id="{1ED116CB-3E62-489E-9B3C-9F815FB45357}"/>
                  </a:ext>
                </a:extLst>
              </p:cNvPr>
              <p:cNvPicPr>
                <a:picLocks noGrp="1" noRot="1" noChangeAspect="1" noMove="1" noResize="1" noEditPoints="1" noAdjustHandles="1" noChangeArrowheads="1" noChangeShapeType="1"/>
              </p:cNvPicPr>
              <p:nvPr/>
            </p:nvPicPr>
            <p:blipFill>
              <a:blip r:embed="rId16"/>
              <a:stretch>
                <a:fillRect/>
              </a:stretch>
            </p:blipFill>
            <p:spPr>
              <a:xfrm>
                <a:off x="3629520" y="4163760"/>
                <a:ext cx="6815160" cy="2460960"/>
              </a:xfrm>
              <a:prstGeom prst="rect">
                <a:avLst/>
              </a:prstGeom>
            </p:spPr>
          </p:pic>
        </mc:Fallback>
      </mc:AlternateContent>
    </p:spTree>
    <p:custDataLst>
      <p:tags r:id="rId1"/>
    </p:custDataLst>
    <p:extLst>
      <p:ext uri="{BB962C8B-B14F-4D97-AF65-F5344CB8AC3E}">
        <p14:creationId xmlns:p14="http://schemas.microsoft.com/office/powerpoint/2010/main" val="3783208007"/>
      </p:ext>
    </p:extLst>
  </p:cSld>
  <p:clrMapOvr>
    <a:masterClrMapping/>
  </p:clrMapOvr>
  <mc:AlternateContent xmlns:mc="http://schemas.openxmlformats.org/markup-compatibility/2006" xmlns:p14="http://schemas.microsoft.com/office/powerpoint/2010/main">
    <mc:Choice Requires="p14">
      <p:transition spd="slow" p14:dur="2000" advTm="18354"/>
    </mc:Choice>
    <mc:Fallback xmlns="">
      <p:transition spd="slow" advTm="18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9" grpId="0"/>
      <p:bldP spid="1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D1196-AE72-43EC-92AD-FE0E02CC8849}"/>
                  </a:ext>
                </a:extLst>
              </p:cNvPr>
              <p:cNvSpPr txBox="1"/>
              <p:nvPr/>
            </p:nvSpPr>
            <p:spPr>
              <a:xfrm>
                <a:off x="358451" y="402165"/>
                <a:ext cx="4446178" cy="1754326"/>
              </a:xfrm>
              <a:prstGeom prst="rect">
                <a:avLst/>
              </a:prstGeom>
              <a:noFill/>
              <a:ln w="38100">
                <a:solidFill>
                  <a:schemeClr val="tx1"/>
                </a:solidFill>
              </a:ln>
            </p:spPr>
            <p:txBody>
              <a:bodyPr wrap="square" rtlCol="0">
                <a:spAutoFit/>
              </a:bodyPr>
              <a:lstStyle/>
              <a:p>
                <a:pPr algn="ctr"/>
                <a:r>
                  <a:rPr lang="en-GB" sz="4800" dirty="0"/>
                  <a:t>Equation of State</a:t>
                </a:r>
              </a:p>
              <a:p>
                <a:pPr algn="ctr"/>
                <a14:m>
                  <m:oMathPara xmlns:m="http://schemas.openxmlformats.org/officeDocument/2006/math">
                    <m:oMathParaPr>
                      <m:jc m:val="centerGroup"/>
                    </m:oMathParaPr>
                    <m:oMath xmlns:m="http://schemas.openxmlformats.org/officeDocument/2006/math">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9" name="TextBox 8">
                <a:extLst>
                  <a:ext uri="{FF2B5EF4-FFF2-40B4-BE49-F238E27FC236}">
                    <a16:creationId xmlns:a16="http://schemas.microsoft.com/office/drawing/2014/main" id="{0F2D1196-AE72-43EC-92AD-FE0E02CC8849}"/>
                  </a:ext>
                </a:extLst>
              </p:cNvPr>
              <p:cNvSpPr txBox="1">
                <a:spLocks noRot="1" noChangeAspect="1" noMove="1" noResize="1" noEditPoints="1" noAdjustHandles="1" noChangeArrowheads="1" noChangeShapeType="1" noTextEdit="1"/>
              </p:cNvSpPr>
              <p:nvPr/>
            </p:nvSpPr>
            <p:spPr>
              <a:xfrm>
                <a:off x="358451" y="402165"/>
                <a:ext cx="4446178" cy="1754326"/>
              </a:xfrm>
              <a:prstGeom prst="rect">
                <a:avLst/>
              </a:prstGeom>
              <a:blipFill>
                <a:blip r:embed="rId3"/>
                <a:stretch>
                  <a:fillRect l="-5850" t="-6463" r="-5714"/>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2DDF70-4775-4018-87AB-D7D75B26C388}"/>
                  </a:ext>
                </a:extLst>
              </p:cNvPr>
              <p:cNvSpPr txBox="1"/>
              <p:nvPr/>
            </p:nvSpPr>
            <p:spPr>
              <a:xfrm>
                <a:off x="249478" y="3479802"/>
                <a:ext cx="4555152" cy="1754326"/>
              </a:xfrm>
              <a:prstGeom prst="rect">
                <a:avLst/>
              </a:prstGeom>
              <a:noFill/>
              <a:ln w="38100">
                <a:no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𝑤</m:t>
                      </m:r>
                      <m:r>
                        <a:rPr lang="en-CA" sz="4800" b="0" i="1" smtClean="0">
                          <a:latin typeface="Cambria Math" panose="02040503050406030204" pitchFamily="18" charset="0"/>
                        </a:rPr>
                        <m:t>=−1</m:t>
                      </m:r>
                    </m:oMath>
                  </m:oMathPara>
                </a14:m>
                <a:endParaRPr lang="en-GB" sz="4800" dirty="0"/>
              </a:p>
              <a:p>
                <a:pPr algn="ctr"/>
                <a14:m>
                  <m:oMathPara xmlns:m="http://schemas.openxmlformats.org/officeDocument/2006/math">
                    <m:oMathParaPr>
                      <m:jc m:val="left"/>
                    </m:oMathParaPr>
                    <m:oMath xmlns:m="http://schemas.openxmlformats.org/officeDocument/2006/math">
                      <m:r>
                        <a:rPr lang="en-CA" sz="6000" b="0" i="1" smtClean="0">
                          <a:solidFill>
                            <a:sysClr val="windowText" lastClr="000000"/>
                          </a:solidFill>
                          <a:latin typeface="Cambria Math" panose="02040503050406030204" pitchFamily="18" charset="0"/>
                        </a:rPr>
                        <m:t>⇒</m:t>
                      </m:r>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b="0" i="1" smtClean="0">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14" name="TextBox 13">
                <a:extLst>
                  <a:ext uri="{FF2B5EF4-FFF2-40B4-BE49-F238E27FC236}">
                    <a16:creationId xmlns:a16="http://schemas.microsoft.com/office/drawing/2014/main" id="{402DDF70-4775-4018-87AB-D7D75B26C388}"/>
                  </a:ext>
                </a:extLst>
              </p:cNvPr>
              <p:cNvSpPr txBox="1">
                <a:spLocks noRot="1" noChangeAspect="1" noMove="1" noResize="1" noEditPoints="1" noAdjustHandles="1" noChangeArrowheads="1" noChangeShapeType="1" noTextEdit="1"/>
              </p:cNvSpPr>
              <p:nvPr/>
            </p:nvSpPr>
            <p:spPr>
              <a:xfrm>
                <a:off x="249478" y="3479802"/>
                <a:ext cx="4555152" cy="1754326"/>
              </a:xfrm>
              <a:prstGeom prst="rect">
                <a:avLst/>
              </a:prstGeom>
              <a:blipFill>
                <a:blip r:embed="rId5"/>
                <a:stretch>
                  <a:fillRect/>
                </a:stretch>
              </a:blipFill>
              <a:ln w="38100">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51D3FA8E-7D54-4CDE-85BE-3CB5255B28CE}"/>
              </a:ext>
            </a:extLst>
          </p:cNvPr>
          <p:cNvGrpSpPr/>
          <p:nvPr/>
        </p:nvGrpSpPr>
        <p:grpSpPr>
          <a:xfrm>
            <a:off x="5170010" y="3261542"/>
            <a:ext cx="6491584" cy="2075183"/>
            <a:chOff x="5170010" y="3261542"/>
            <a:chExt cx="6491584" cy="207518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262033-4CE9-48AF-B65B-F2D707708100}"/>
                    </a:ext>
                  </a:extLst>
                </p:cNvPr>
                <p:cNvSpPr txBox="1"/>
                <p:nvPr/>
              </p:nvSpPr>
              <p:spPr>
                <a:xfrm>
                  <a:off x="5170010" y="3338742"/>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6" name="TextBox 15">
                  <a:extLst>
                    <a:ext uri="{FF2B5EF4-FFF2-40B4-BE49-F238E27FC236}">
                      <a16:creationId xmlns:a16="http://schemas.microsoft.com/office/drawing/2014/main" id="{CD262033-4CE9-48AF-B65B-F2D707708100}"/>
                    </a:ext>
                  </a:extLst>
                </p:cNvPr>
                <p:cNvSpPr txBox="1">
                  <a:spLocks noRot="1" noChangeAspect="1" noMove="1" noResize="1" noEditPoints="1" noAdjustHandles="1" noChangeArrowheads="1" noChangeShapeType="1" noTextEdit="1"/>
                </p:cNvSpPr>
                <p:nvPr/>
              </p:nvSpPr>
              <p:spPr>
                <a:xfrm>
                  <a:off x="5170010" y="3338742"/>
                  <a:ext cx="2342147" cy="1166986"/>
                </a:xfrm>
                <a:prstGeom prst="rect">
                  <a:avLst/>
                </a:prstGeom>
                <a:blipFill>
                  <a:blip r:embed="rId6"/>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4A0DCD8E-265C-4A94-AE58-8900B663ED4A}"/>
                </a:ext>
              </a:extLst>
            </p:cNvPr>
            <p:cNvSpPr txBox="1"/>
            <p:nvPr/>
          </p:nvSpPr>
          <p:spPr>
            <a:xfrm>
              <a:off x="5222170" y="4347023"/>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2C5092-471C-486C-8143-FF71A9EDB721}"/>
                    </a:ext>
                  </a:extLst>
                </p:cNvPr>
                <p:cNvSpPr txBox="1"/>
                <p:nvPr/>
              </p:nvSpPr>
              <p:spPr>
                <a:xfrm>
                  <a:off x="7387372" y="3261542"/>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qArr>
                                    </m:e>
                                  </m:mr>
                                </m:m>
                              </m:e>
                            </m:mr>
                          </m:m>
                        </m:e>
                      </m:d>
                    </m:oMath>
                  </a14:m>
                  <a:r>
                    <a:rPr lang="en-CA" sz="3400" dirty="0"/>
                    <a:t> </a:t>
                  </a:r>
                </a:p>
              </p:txBody>
            </p:sp>
          </mc:Choice>
          <mc:Fallback xmlns="">
            <p:sp>
              <p:nvSpPr>
                <p:cNvPr id="18" name="TextBox 17">
                  <a:extLst>
                    <a:ext uri="{FF2B5EF4-FFF2-40B4-BE49-F238E27FC236}">
                      <a16:creationId xmlns:a16="http://schemas.microsoft.com/office/drawing/2014/main" id="{072C5092-471C-486C-8143-FF71A9EDB721}"/>
                    </a:ext>
                  </a:extLst>
                </p:cNvPr>
                <p:cNvSpPr txBox="1">
                  <a:spLocks noRot="1" noChangeAspect="1" noMove="1" noResize="1" noEditPoints="1" noAdjustHandles="1" noChangeArrowheads="1" noChangeShapeType="1" noTextEdit="1"/>
                </p:cNvSpPr>
                <p:nvPr/>
              </p:nvSpPr>
              <p:spPr>
                <a:xfrm>
                  <a:off x="7387372" y="3261542"/>
                  <a:ext cx="4274222" cy="2075183"/>
                </a:xfrm>
                <a:prstGeom prst="rect">
                  <a:avLst/>
                </a:prstGeom>
                <a:blipFill>
                  <a:blip r:embed="rId7"/>
                  <a:stretch>
                    <a:fillRect r="-2568"/>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DF0F6DE1-B778-44BE-A1E1-8A140BA352D2}"/>
              </a:ext>
            </a:extLst>
          </p:cNvPr>
          <p:cNvGrpSpPr/>
          <p:nvPr/>
        </p:nvGrpSpPr>
        <p:grpSpPr>
          <a:xfrm>
            <a:off x="5148469" y="185354"/>
            <a:ext cx="6678669" cy="2994682"/>
            <a:chOff x="5347252" y="244989"/>
            <a:chExt cx="6678669" cy="2994682"/>
          </a:xfrm>
        </p:grpSpPr>
        <p:grpSp>
          <p:nvGrpSpPr>
            <p:cNvPr id="19" name="Group 18">
              <a:extLst>
                <a:ext uri="{FF2B5EF4-FFF2-40B4-BE49-F238E27FC236}">
                  <a16:creationId xmlns:a16="http://schemas.microsoft.com/office/drawing/2014/main" id="{C7D79942-B5CC-4F4C-BF09-82E197157450}"/>
                </a:ext>
              </a:extLst>
            </p:cNvPr>
            <p:cNvGrpSpPr/>
            <p:nvPr/>
          </p:nvGrpSpPr>
          <p:grpSpPr>
            <a:xfrm>
              <a:off x="5534337" y="1068710"/>
              <a:ext cx="6491584" cy="2075183"/>
              <a:chOff x="795041" y="3711038"/>
              <a:chExt cx="6491584" cy="2075183"/>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AABBAD4-4F47-4EAC-B8AF-BB2A2FD9D53D}"/>
                      </a:ext>
                    </a:extLst>
                  </p:cNvPr>
                  <p:cNvSpPr txBox="1"/>
                  <p:nvPr/>
                </p:nvSpPr>
                <p:spPr>
                  <a:xfrm>
                    <a:off x="795041" y="3788238"/>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5" name="TextBox 4">
                    <a:extLst>
                      <a:ext uri="{FF2B5EF4-FFF2-40B4-BE49-F238E27FC236}">
                        <a16:creationId xmlns:a16="http://schemas.microsoft.com/office/drawing/2014/main" id="{0DD37526-B82C-4A39-89EB-01CFCB6BFAC5}"/>
                      </a:ext>
                    </a:extLst>
                  </p:cNvPr>
                  <p:cNvSpPr txBox="1">
                    <a:spLocks noRot="1" noChangeAspect="1" noMove="1" noResize="1" noEditPoints="1" noAdjustHandles="1" noChangeArrowheads="1" noChangeShapeType="1" noTextEdit="1"/>
                  </p:cNvSpPr>
                  <p:nvPr/>
                </p:nvSpPr>
                <p:spPr>
                  <a:xfrm>
                    <a:off x="795041" y="3788238"/>
                    <a:ext cx="2342147" cy="1166986"/>
                  </a:xfrm>
                  <a:prstGeom prst="rect">
                    <a:avLst/>
                  </a:prstGeom>
                  <a:blipFill>
                    <a:blip r:embed="rId8"/>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9BBE960B-DEC2-43EA-A5CD-2E230DAB6379}"/>
                  </a:ext>
                </a:extLst>
              </p:cNvPr>
              <p:cNvSpPr txBox="1"/>
              <p:nvPr/>
            </p:nvSpPr>
            <p:spPr>
              <a:xfrm>
                <a:off x="847201" y="479651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D564C7-0973-40FD-A4A5-069AA2C7BBD7}"/>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20" name="TextBox 19">
              <a:extLst>
                <a:ext uri="{FF2B5EF4-FFF2-40B4-BE49-F238E27FC236}">
                  <a16:creationId xmlns:a16="http://schemas.microsoft.com/office/drawing/2014/main" id="{60ECB143-FD5A-4020-BD68-22A5814ABE7D}"/>
                </a:ext>
              </a:extLst>
            </p:cNvPr>
            <p:cNvSpPr txBox="1"/>
            <p:nvPr/>
          </p:nvSpPr>
          <p:spPr>
            <a:xfrm>
              <a:off x="6510434" y="246166"/>
              <a:ext cx="3753913" cy="923330"/>
            </a:xfrm>
            <a:prstGeom prst="rect">
              <a:avLst/>
            </a:prstGeom>
            <a:noFill/>
          </p:spPr>
          <p:txBody>
            <a:bodyPr wrap="square" rtlCol="0">
              <a:spAutoFit/>
            </a:bodyPr>
            <a:lstStyle/>
            <a:p>
              <a:pPr algn="ctr"/>
              <a:r>
                <a:rPr lang="en-GB" sz="5400" dirty="0"/>
                <a:t>Perfect Fluid</a:t>
              </a:r>
            </a:p>
          </p:txBody>
        </p:sp>
        <p:sp>
          <p:nvSpPr>
            <p:cNvPr id="21" name="Rectangle 20">
              <a:extLst>
                <a:ext uri="{FF2B5EF4-FFF2-40B4-BE49-F238E27FC236}">
                  <a16:creationId xmlns:a16="http://schemas.microsoft.com/office/drawing/2014/main" id="{BE585061-B3F2-4BE3-B057-0F16E4522B25}"/>
                </a:ext>
              </a:extLst>
            </p:cNvPr>
            <p:cNvSpPr/>
            <p:nvPr/>
          </p:nvSpPr>
          <p:spPr>
            <a:xfrm>
              <a:off x="5347252" y="244989"/>
              <a:ext cx="6678669" cy="2994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3" name="Ink 2">
                <a:extLst>
                  <a:ext uri="{FF2B5EF4-FFF2-40B4-BE49-F238E27FC236}">
                    <a16:creationId xmlns:a16="http://schemas.microsoft.com/office/drawing/2014/main" id="{0E84DD35-E376-4C2B-9E08-C01C3D4CDA2A}"/>
                  </a:ext>
                </a:extLst>
              </p14:cNvPr>
              <p14:cNvContentPartPr/>
              <p14:nvPr>
                <p:extLst>
                  <p:ext uri="{42D2F446-02D8-4167-A562-619A0277C38B}">
                    <p15:isNarration xmlns:p15="http://schemas.microsoft.com/office/powerpoint/2012/main" val="1"/>
                  </p:ext>
                </p:extLst>
              </p14:nvPr>
            </p14:nvContentPartPr>
            <p14:xfrm>
              <a:off x="1164240" y="3774960"/>
              <a:ext cx="10370520" cy="1607040"/>
            </p14:xfrm>
          </p:contentPart>
        </mc:Choice>
        <mc:Fallback xmlns="">
          <p:pic>
            <p:nvPicPr>
              <p:cNvPr id="3" name="Ink 2">
                <a:extLst>
                  <a:ext uri="{FF2B5EF4-FFF2-40B4-BE49-F238E27FC236}">
                    <a16:creationId xmlns:a16="http://schemas.microsoft.com/office/drawing/2014/main" id="{0E84DD35-E376-4C2B-9E08-C01C3D4CDA2A}"/>
                  </a:ext>
                </a:extLst>
              </p:cNvPr>
              <p:cNvPicPr>
                <a:picLocks noGrp="1" noRot="1" noChangeAspect="1" noMove="1" noResize="1" noEditPoints="1" noAdjustHandles="1" noChangeArrowheads="1" noChangeShapeType="1"/>
              </p:cNvPicPr>
              <p:nvPr/>
            </p:nvPicPr>
            <p:blipFill>
              <a:blip r:embed="rId12"/>
              <a:stretch>
                <a:fillRect/>
              </a:stretch>
            </p:blipFill>
            <p:spPr>
              <a:xfrm>
                <a:off x="1154880" y="3765600"/>
                <a:ext cx="10389240" cy="1625760"/>
              </a:xfrm>
              <a:prstGeom prst="rect">
                <a:avLst/>
              </a:prstGeom>
            </p:spPr>
          </p:pic>
        </mc:Fallback>
      </mc:AlternateContent>
    </p:spTree>
    <p:custDataLst>
      <p:tags r:id="rId1"/>
    </p:custDataLst>
    <p:extLst>
      <p:ext uri="{BB962C8B-B14F-4D97-AF65-F5344CB8AC3E}">
        <p14:creationId xmlns:p14="http://schemas.microsoft.com/office/powerpoint/2010/main" val="548353599"/>
      </p:ext>
    </p:extLst>
  </p:cSld>
  <p:clrMapOvr>
    <a:masterClrMapping/>
  </p:clrMapOvr>
  <mc:AlternateContent xmlns:mc="http://schemas.openxmlformats.org/markup-compatibility/2006" xmlns:p14="http://schemas.microsoft.com/office/powerpoint/2010/main">
    <mc:Choice Requires="p14">
      <p:transition spd="slow" p14:dur="2000" advTm="15764"/>
    </mc:Choice>
    <mc:Fallback xmlns="">
      <p:transition spd="slow" advTm="15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D1196-AE72-43EC-92AD-FE0E02CC8849}"/>
                  </a:ext>
                </a:extLst>
              </p:cNvPr>
              <p:cNvSpPr txBox="1"/>
              <p:nvPr/>
            </p:nvSpPr>
            <p:spPr>
              <a:xfrm>
                <a:off x="358451" y="402165"/>
                <a:ext cx="4446178" cy="1754326"/>
              </a:xfrm>
              <a:prstGeom prst="rect">
                <a:avLst/>
              </a:prstGeom>
              <a:noFill/>
              <a:ln w="38100">
                <a:solidFill>
                  <a:schemeClr val="tx1"/>
                </a:solidFill>
              </a:ln>
            </p:spPr>
            <p:txBody>
              <a:bodyPr wrap="square" rtlCol="0">
                <a:spAutoFit/>
              </a:bodyPr>
              <a:lstStyle/>
              <a:p>
                <a:pPr algn="ctr"/>
                <a:r>
                  <a:rPr lang="en-GB" sz="4800" dirty="0"/>
                  <a:t>Equation of State</a:t>
                </a:r>
              </a:p>
              <a:p>
                <a:pPr algn="ctr"/>
                <a14:m>
                  <m:oMathPara xmlns:m="http://schemas.openxmlformats.org/officeDocument/2006/math">
                    <m:oMathParaPr>
                      <m:jc m:val="centerGroup"/>
                    </m:oMathParaPr>
                    <m:oMath xmlns:m="http://schemas.openxmlformats.org/officeDocument/2006/math">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9" name="TextBox 8">
                <a:extLst>
                  <a:ext uri="{FF2B5EF4-FFF2-40B4-BE49-F238E27FC236}">
                    <a16:creationId xmlns:a16="http://schemas.microsoft.com/office/drawing/2014/main" id="{0F2D1196-AE72-43EC-92AD-FE0E02CC8849}"/>
                  </a:ext>
                </a:extLst>
              </p:cNvPr>
              <p:cNvSpPr txBox="1">
                <a:spLocks noRot="1" noChangeAspect="1" noMove="1" noResize="1" noEditPoints="1" noAdjustHandles="1" noChangeArrowheads="1" noChangeShapeType="1" noTextEdit="1"/>
              </p:cNvSpPr>
              <p:nvPr/>
            </p:nvSpPr>
            <p:spPr>
              <a:xfrm>
                <a:off x="358451" y="402165"/>
                <a:ext cx="4446178" cy="1754326"/>
              </a:xfrm>
              <a:prstGeom prst="rect">
                <a:avLst/>
              </a:prstGeom>
              <a:blipFill>
                <a:blip r:embed="rId2"/>
                <a:stretch>
                  <a:fillRect l="-5850" t="-6463" r="-5714"/>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2DDF70-4775-4018-87AB-D7D75B26C388}"/>
                  </a:ext>
                </a:extLst>
              </p:cNvPr>
              <p:cNvSpPr txBox="1"/>
              <p:nvPr/>
            </p:nvSpPr>
            <p:spPr>
              <a:xfrm>
                <a:off x="249478" y="3479802"/>
                <a:ext cx="4555152" cy="1754326"/>
              </a:xfrm>
              <a:prstGeom prst="rect">
                <a:avLst/>
              </a:prstGeom>
              <a:noFill/>
              <a:ln w="38100">
                <a:no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𝑤</m:t>
                      </m:r>
                      <m:r>
                        <a:rPr lang="en-CA" sz="4800" b="0" i="1" smtClean="0">
                          <a:latin typeface="Cambria Math" panose="02040503050406030204" pitchFamily="18" charset="0"/>
                        </a:rPr>
                        <m:t>=−1</m:t>
                      </m:r>
                    </m:oMath>
                  </m:oMathPara>
                </a14:m>
                <a:endParaRPr lang="en-GB" sz="4800" dirty="0"/>
              </a:p>
              <a:p>
                <a:pPr algn="ctr"/>
                <a14:m>
                  <m:oMathPara xmlns:m="http://schemas.openxmlformats.org/officeDocument/2006/math">
                    <m:oMathParaPr>
                      <m:jc m:val="left"/>
                    </m:oMathParaPr>
                    <m:oMath xmlns:m="http://schemas.openxmlformats.org/officeDocument/2006/math">
                      <m:r>
                        <a:rPr lang="en-CA" sz="6000" b="0" i="1" smtClean="0">
                          <a:solidFill>
                            <a:sysClr val="windowText" lastClr="000000"/>
                          </a:solidFill>
                          <a:latin typeface="Cambria Math" panose="02040503050406030204" pitchFamily="18" charset="0"/>
                        </a:rPr>
                        <m:t>⇒</m:t>
                      </m:r>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b="0" i="1" smtClean="0">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14" name="TextBox 13">
                <a:extLst>
                  <a:ext uri="{FF2B5EF4-FFF2-40B4-BE49-F238E27FC236}">
                    <a16:creationId xmlns:a16="http://schemas.microsoft.com/office/drawing/2014/main" id="{402DDF70-4775-4018-87AB-D7D75B26C388}"/>
                  </a:ext>
                </a:extLst>
              </p:cNvPr>
              <p:cNvSpPr txBox="1">
                <a:spLocks noRot="1" noChangeAspect="1" noMove="1" noResize="1" noEditPoints="1" noAdjustHandles="1" noChangeArrowheads="1" noChangeShapeType="1" noTextEdit="1"/>
              </p:cNvSpPr>
              <p:nvPr/>
            </p:nvSpPr>
            <p:spPr>
              <a:xfrm>
                <a:off x="249478" y="3479802"/>
                <a:ext cx="4555152" cy="1754326"/>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262033-4CE9-48AF-B65B-F2D707708100}"/>
                  </a:ext>
                </a:extLst>
              </p:cNvPr>
              <p:cNvSpPr txBox="1"/>
              <p:nvPr/>
            </p:nvSpPr>
            <p:spPr>
              <a:xfrm>
                <a:off x="5170010" y="3338742"/>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6" name="TextBox 15">
                <a:extLst>
                  <a:ext uri="{FF2B5EF4-FFF2-40B4-BE49-F238E27FC236}">
                    <a16:creationId xmlns:a16="http://schemas.microsoft.com/office/drawing/2014/main" id="{CD262033-4CE9-48AF-B65B-F2D707708100}"/>
                  </a:ext>
                </a:extLst>
              </p:cNvPr>
              <p:cNvSpPr txBox="1">
                <a:spLocks noRot="1" noChangeAspect="1" noMove="1" noResize="1" noEditPoints="1" noAdjustHandles="1" noChangeArrowheads="1" noChangeShapeType="1" noTextEdit="1"/>
              </p:cNvSpPr>
              <p:nvPr/>
            </p:nvSpPr>
            <p:spPr>
              <a:xfrm>
                <a:off x="5170010" y="3338742"/>
                <a:ext cx="2342147" cy="1166986"/>
              </a:xfrm>
              <a:prstGeom prst="rect">
                <a:avLst/>
              </a:prstGeom>
              <a:blipFill>
                <a:blip r:embed="rId6"/>
                <a:stretch>
                  <a:fillRect/>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4A0DCD8E-265C-4A94-AE58-8900B663ED4A}"/>
              </a:ext>
            </a:extLst>
          </p:cNvPr>
          <p:cNvSpPr txBox="1"/>
          <p:nvPr/>
        </p:nvSpPr>
        <p:spPr>
          <a:xfrm>
            <a:off x="5222170" y="4347023"/>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2C5092-471C-486C-8143-FF71A9EDB721}"/>
                  </a:ext>
                </a:extLst>
              </p:cNvPr>
              <p:cNvSpPr txBox="1"/>
              <p:nvPr/>
            </p:nvSpPr>
            <p:spPr>
              <a:xfrm>
                <a:off x="7387372" y="3261542"/>
                <a:ext cx="3585428" cy="2075183"/>
              </a:xfrm>
              <a:prstGeom prst="rect">
                <a:avLst/>
              </a:prstGeom>
              <a:noFill/>
            </p:spPr>
            <p:txBody>
              <a:bodyPr wrap="square" rtlCol="0">
                <a:spAutoFit/>
              </a:bodyPr>
              <a:lstStyle/>
              <a:p>
                <a:pPr>
                  <a:spcAft>
                    <a:spcPts val="1200"/>
                  </a:spcAft>
                </a:pPr>
                <a14:m>
                  <m:oMath xmlns:m="http://schemas.openxmlformats.org/officeDocument/2006/math">
                    <m:r>
                      <a:rPr lang="en-CA" sz="3400" i="1" smtClean="0">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b="0" i="1" smtClean="0">
                                            <a:latin typeface="Cambria Math" panose="02040503050406030204" pitchFamily="18" charset="0"/>
                                          </a:rPr>
                                          <m:t>1</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b="0" i="1" smtClean="0">
                                            <a:solidFill>
                                              <a:schemeClr val="tx1"/>
                                            </a:solidFill>
                                            <a:latin typeface="Cambria Math" panose="02040503050406030204" pitchFamily="18" charset="0"/>
                                          </a:rPr>
                                          <m:t>1</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b="0" i="1" smtClean="0">
                                            <a:latin typeface="Cambria Math" panose="02040503050406030204" pitchFamily="18" charset="0"/>
                                          </a:rPr>
                                          <m:t>1</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1</m:t>
                                        </m:r>
                                      </m:e>
                                    </m:eqArr>
                                  </m:e>
                                </m:mr>
                              </m:m>
                            </m:e>
                          </m:mr>
                        </m:m>
                      </m:e>
                    </m:d>
                  </m:oMath>
                </a14:m>
                <a:r>
                  <a:rPr lang="en-CA" sz="3400" dirty="0"/>
                  <a:t> </a:t>
                </a:r>
              </a:p>
            </p:txBody>
          </p:sp>
        </mc:Choice>
        <mc:Fallback xmlns="">
          <p:sp>
            <p:nvSpPr>
              <p:cNvPr id="18" name="TextBox 17">
                <a:extLst>
                  <a:ext uri="{FF2B5EF4-FFF2-40B4-BE49-F238E27FC236}">
                    <a16:creationId xmlns:a16="http://schemas.microsoft.com/office/drawing/2014/main" id="{072C5092-471C-486C-8143-FF71A9EDB721}"/>
                  </a:ext>
                </a:extLst>
              </p:cNvPr>
              <p:cNvSpPr txBox="1">
                <a:spLocks noRot="1" noChangeAspect="1" noMove="1" noResize="1" noEditPoints="1" noAdjustHandles="1" noChangeArrowheads="1" noChangeShapeType="1" noTextEdit="1"/>
              </p:cNvSpPr>
              <p:nvPr/>
            </p:nvSpPr>
            <p:spPr>
              <a:xfrm>
                <a:off x="7387372" y="3261542"/>
                <a:ext cx="3585428" cy="2075183"/>
              </a:xfrm>
              <a:prstGeom prst="rect">
                <a:avLst/>
              </a:prstGeom>
              <a:blipFill>
                <a:blip r:embed="rId7"/>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2885A0F0-2478-4DAB-A7B5-13BFEFB5A983}"/>
              </a:ext>
            </a:extLst>
          </p:cNvPr>
          <p:cNvGrpSpPr/>
          <p:nvPr/>
        </p:nvGrpSpPr>
        <p:grpSpPr>
          <a:xfrm>
            <a:off x="5148469" y="185354"/>
            <a:ext cx="6678669" cy="2994682"/>
            <a:chOff x="5347252" y="244989"/>
            <a:chExt cx="6678669" cy="2994682"/>
          </a:xfrm>
        </p:grpSpPr>
        <p:grpSp>
          <p:nvGrpSpPr>
            <p:cNvPr id="19" name="Group 18">
              <a:extLst>
                <a:ext uri="{FF2B5EF4-FFF2-40B4-BE49-F238E27FC236}">
                  <a16:creationId xmlns:a16="http://schemas.microsoft.com/office/drawing/2014/main" id="{CE9FB63B-6C59-419E-9454-D6F6C3EF7E3C}"/>
                </a:ext>
              </a:extLst>
            </p:cNvPr>
            <p:cNvGrpSpPr/>
            <p:nvPr/>
          </p:nvGrpSpPr>
          <p:grpSpPr>
            <a:xfrm>
              <a:off x="5534337" y="1068710"/>
              <a:ext cx="6491584" cy="2075183"/>
              <a:chOff x="795041" y="3711038"/>
              <a:chExt cx="6491584" cy="2075183"/>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0E2F90-EF50-4638-B118-6F13E503866F}"/>
                      </a:ext>
                    </a:extLst>
                  </p:cNvPr>
                  <p:cNvSpPr txBox="1"/>
                  <p:nvPr/>
                </p:nvSpPr>
                <p:spPr>
                  <a:xfrm>
                    <a:off x="795041" y="3788238"/>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5" name="TextBox 4">
                    <a:extLst>
                      <a:ext uri="{FF2B5EF4-FFF2-40B4-BE49-F238E27FC236}">
                        <a16:creationId xmlns:a16="http://schemas.microsoft.com/office/drawing/2014/main" id="{0DD37526-B82C-4A39-89EB-01CFCB6BFAC5}"/>
                      </a:ext>
                    </a:extLst>
                  </p:cNvPr>
                  <p:cNvSpPr txBox="1">
                    <a:spLocks noRot="1" noChangeAspect="1" noMove="1" noResize="1" noEditPoints="1" noAdjustHandles="1" noChangeArrowheads="1" noChangeShapeType="1" noTextEdit="1"/>
                  </p:cNvSpPr>
                  <p:nvPr/>
                </p:nvSpPr>
                <p:spPr>
                  <a:xfrm>
                    <a:off x="795041" y="3788238"/>
                    <a:ext cx="2342147" cy="1166986"/>
                  </a:xfrm>
                  <a:prstGeom prst="rect">
                    <a:avLst/>
                  </a:prstGeom>
                  <a:blipFill>
                    <a:blip r:embed="rId3"/>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C3B03634-6EBE-4CD5-A8E0-76833A48D940}"/>
                  </a:ext>
                </a:extLst>
              </p:cNvPr>
              <p:cNvSpPr txBox="1"/>
              <p:nvPr/>
            </p:nvSpPr>
            <p:spPr>
              <a:xfrm>
                <a:off x="847201" y="479651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69B98B8-FC2F-4D32-962A-8AF7A5D584D1}"/>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20" name="TextBox 19">
              <a:extLst>
                <a:ext uri="{FF2B5EF4-FFF2-40B4-BE49-F238E27FC236}">
                  <a16:creationId xmlns:a16="http://schemas.microsoft.com/office/drawing/2014/main" id="{CCC67FD2-B03C-4C0B-AB97-FAEB5B65EA8E}"/>
                </a:ext>
              </a:extLst>
            </p:cNvPr>
            <p:cNvSpPr txBox="1"/>
            <p:nvPr/>
          </p:nvSpPr>
          <p:spPr>
            <a:xfrm>
              <a:off x="6510434" y="246166"/>
              <a:ext cx="3753913" cy="923330"/>
            </a:xfrm>
            <a:prstGeom prst="rect">
              <a:avLst/>
            </a:prstGeom>
            <a:noFill/>
          </p:spPr>
          <p:txBody>
            <a:bodyPr wrap="square" rtlCol="0">
              <a:spAutoFit/>
            </a:bodyPr>
            <a:lstStyle/>
            <a:p>
              <a:pPr algn="ctr"/>
              <a:r>
                <a:rPr lang="en-GB" sz="5400" dirty="0"/>
                <a:t>Perfect Fluid</a:t>
              </a:r>
            </a:p>
          </p:txBody>
        </p:sp>
        <p:sp>
          <p:nvSpPr>
            <p:cNvPr id="21" name="Rectangle 20">
              <a:extLst>
                <a:ext uri="{FF2B5EF4-FFF2-40B4-BE49-F238E27FC236}">
                  <a16:creationId xmlns:a16="http://schemas.microsoft.com/office/drawing/2014/main" id="{B5EC9BE7-50AD-4F32-8937-06E03237A401}"/>
                </a:ext>
              </a:extLst>
            </p:cNvPr>
            <p:cNvSpPr/>
            <p:nvPr/>
          </p:nvSpPr>
          <p:spPr>
            <a:xfrm>
              <a:off x="5347252" y="244989"/>
              <a:ext cx="6678669" cy="2994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532CBFF4-A197-4070-979C-B82CCF0B6191}"/>
                  </a:ext>
                </a:extLst>
              </p14:cNvPr>
              <p14:cNvContentPartPr/>
              <p14:nvPr>
                <p:extLst>
                  <p:ext uri="{42D2F446-02D8-4167-A562-619A0277C38B}">
                    <p15:isNarration xmlns:p15="http://schemas.microsoft.com/office/powerpoint/2012/main" val="1"/>
                  </p:ext>
                </p:extLst>
              </p14:nvPr>
            </p14:nvContentPartPr>
            <p14:xfrm>
              <a:off x="7496280" y="4541400"/>
              <a:ext cx="561960" cy="29880"/>
            </p14:xfrm>
          </p:contentPart>
        </mc:Choice>
        <mc:Fallback xmlns="">
          <p:pic>
            <p:nvPicPr>
              <p:cNvPr id="2" name="Ink 1">
                <a:extLst>
                  <a:ext uri="{FF2B5EF4-FFF2-40B4-BE49-F238E27FC236}">
                    <a16:creationId xmlns:a16="http://schemas.microsoft.com/office/drawing/2014/main" id="{532CBFF4-A197-4070-979C-B82CCF0B6191}"/>
                  </a:ext>
                </a:extLst>
              </p:cNvPr>
              <p:cNvPicPr>
                <a:picLocks noGrp="1" noRot="1" noChangeAspect="1" noMove="1" noResize="1" noEditPoints="1" noAdjustHandles="1" noChangeArrowheads="1" noChangeShapeType="1"/>
              </p:cNvPicPr>
              <p:nvPr/>
            </p:nvPicPr>
            <p:blipFill>
              <a:blip r:embed="rId12"/>
              <a:stretch>
                <a:fillRect/>
              </a:stretch>
            </p:blipFill>
            <p:spPr>
              <a:xfrm>
                <a:off x="7486920" y="4532040"/>
                <a:ext cx="580680" cy="48600"/>
              </a:xfrm>
              <a:prstGeom prst="rect">
                <a:avLst/>
              </a:prstGeom>
            </p:spPr>
          </p:pic>
        </mc:Fallback>
      </mc:AlternateContent>
    </p:spTree>
    <p:extLst>
      <p:ext uri="{BB962C8B-B14F-4D97-AF65-F5344CB8AC3E}">
        <p14:creationId xmlns:p14="http://schemas.microsoft.com/office/powerpoint/2010/main" val="1786331724"/>
      </p:ext>
    </p:extLst>
  </p:cSld>
  <p:clrMapOvr>
    <a:masterClrMapping/>
  </p:clrMapOvr>
  <mc:AlternateContent xmlns:mc="http://schemas.openxmlformats.org/markup-compatibility/2006" xmlns:p14="http://schemas.microsoft.com/office/powerpoint/2010/main">
    <mc:Choice Requires="p14">
      <p:transition spd="med" p14:dur="700" advTm="1341">
        <p:fade/>
      </p:transition>
    </mc:Choice>
    <mc:Fallback xmlns="">
      <p:transition spd="med" advTm="1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2D1196-AE72-43EC-92AD-FE0E02CC8849}"/>
                  </a:ext>
                </a:extLst>
              </p:cNvPr>
              <p:cNvSpPr txBox="1"/>
              <p:nvPr/>
            </p:nvSpPr>
            <p:spPr>
              <a:xfrm>
                <a:off x="358451" y="402165"/>
                <a:ext cx="4446178" cy="1754326"/>
              </a:xfrm>
              <a:prstGeom prst="rect">
                <a:avLst/>
              </a:prstGeom>
              <a:noFill/>
              <a:ln w="38100">
                <a:solidFill>
                  <a:schemeClr val="tx1"/>
                </a:solidFill>
              </a:ln>
            </p:spPr>
            <p:txBody>
              <a:bodyPr wrap="square" rtlCol="0">
                <a:spAutoFit/>
              </a:bodyPr>
              <a:lstStyle/>
              <a:p>
                <a:pPr algn="ctr"/>
                <a:r>
                  <a:rPr lang="en-GB" sz="4800" dirty="0"/>
                  <a:t>Equation of State</a:t>
                </a:r>
              </a:p>
              <a:p>
                <a:pPr algn="ctr"/>
                <a14:m>
                  <m:oMathPara xmlns:m="http://schemas.openxmlformats.org/officeDocument/2006/math">
                    <m:oMathParaPr>
                      <m:jc m:val="centerGroup"/>
                    </m:oMathParaPr>
                    <m:oMath xmlns:m="http://schemas.openxmlformats.org/officeDocument/2006/math">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i="1">
                          <a:latin typeface="Cambria Math" panose="02040503050406030204" pitchFamily="18" charset="0"/>
                        </a:rPr>
                        <m:t>𝑤</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9" name="TextBox 8">
                <a:extLst>
                  <a:ext uri="{FF2B5EF4-FFF2-40B4-BE49-F238E27FC236}">
                    <a16:creationId xmlns:a16="http://schemas.microsoft.com/office/drawing/2014/main" id="{0F2D1196-AE72-43EC-92AD-FE0E02CC8849}"/>
                  </a:ext>
                </a:extLst>
              </p:cNvPr>
              <p:cNvSpPr txBox="1">
                <a:spLocks noRot="1" noChangeAspect="1" noMove="1" noResize="1" noEditPoints="1" noAdjustHandles="1" noChangeArrowheads="1" noChangeShapeType="1" noTextEdit="1"/>
              </p:cNvSpPr>
              <p:nvPr/>
            </p:nvSpPr>
            <p:spPr>
              <a:xfrm>
                <a:off x="358451" y="402165"/>
                <a:ext cx="4446178" cy="1754326"/>
              </a:xfrm>
              <a:prstGeom prst="rect">
                <a:avLst/>
              </a:prstGeom>
              <a:blipFill>
                <a:blip r:embed="rId3"/>
                <a:stretch>
                  <a:fillRect l="-5850" t="-6463" r="-5714"/>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2DDF70-4775-4018-87AB-D7D75B26C388}"/>
                  </a:ext>
                </a:extLst>
              </p:cNvPr>
              <p:cNvSpPr txBox="1"/>
              <p:nvPr/>
            </p:nvSpPr>
            <p:spPr>
              <a:xfrm>
                <a:off x="249478" y="3479802"/>
                <a:ext cx="4555152" cy="1754326"/>
              </a:xfrm>
              <a:prstGeom prst="rect">
                <a:avLst/>
              </a:prstGeom>
              <a:noFill/>
              <a:ln w="38100">
                <a:no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𝑤</m:t>
                      </m:r>
                      <m:r>
                        <a:rPr lang="en-CA" sz="4800" b="0" i="1" smtClean="0">
                          <a:latin typeface="Cambria Math" panose="02040503050406030204" pitchFamily="18" charset="0"/>
                        </a:rPr>
                        <m:t>=−1</m:t>
                      </m:r>
                    </m:oMath>
                  </m:oMathPara>
                </a14:m>
                <a:endParaRPr lang="en-GB" sz="4800" dirty="0"/>
              </a:p>
              <a:p>
                <a:pPr algn="ctr"/>
                <a14:m>
                  <m:oMathPara xmlns:m="http://schemas.openxmlformats.org/officeDocument/2006/math">
                    <m:oMathParaPr>
                      <m:jc m:val="left"/>
                    </m:oMathParaPr>
                    <m:oMath xmlns:m="http://schemas.openxmlformats.org/officeDocument/2006/math">
                      <m:r>
                        <a:rPr lang="en-CA" sz="6000" b="0" i="1" smtClean="0">
                          <a:solidFill>
                            <a:sysClr val="windowText" lastClr="000000"/>
                          </a:solidFill>
                          <a:latin typeface="Cambria Math" panose="02040503050406030204" pitchFamily="18" charset="0"/>
                        </a:rPr>
                        <m:t>⇒</m:t>
                      </m:r>
                      <m:r>
                        <a:rPr lang="en-CA" sz="6000" i="1">
                          <a:solidFill>
                            <a:srgbClr val="00B050"/>
                          </a:solidFill>
                          <a:latin typeface="Cambria Math" panose="02040503050406030204" pitchFamily="18" charset="0"/>
                        </a:rPr>
                        <m:t>𝑝</m:t>
                      </m:r>
                      <m:r>
                        <a:rPr lang="en-CA" sz="6000" i="1">
                          <a:latin typeface="Cambria Math" panose="02040503050406030204" pitchFamily="18" charset="0"/>
                        </a:rPr>
                        <m:t>=</m:t>
                      </m:r>
                      <m:r>
                        <a:rPr lang="en-CA" sz="6000" b="0" i="1" smtClean="0">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GB" sz="6000" dirty="0"/>
              </a:p>
            </p:txBody>
          </p:sp>
        </mc:Choice>
        <mc:Fallback xmlns="">
          <p:sp>
            <p:nvSpPr>
              <p:cNvPr id="14" name="TextBox 13">
                <a:extLst>
                  <a:ext uri="{FF2B5EF4-FFF2-40B4-BE49-F238E27FC236}">
                    <a16:creationId xmlns:a16="http://schemas.microsoft.com/office/drawing/2014/main" id="{402DDF70-4775-4018-87AB-D7D75B26C388}"/>
                  </a:ext>
                </a:extLst>
              </p:cNvPr>
              <p:cNvSpPr txBox="1">
                <a:spLocks noRot="1" noChangeAspect="1" noMove="1" noResize="1" noEditPoints="1" noAdjustHandles="1" noChangeArrowheads="1" noChangeShapeType="1" noTextEdit="1"/>
              </p:cNvSpPr>
              <p:nvPr/>
            </p:nvSpPr>
            <p:spPr>
              <a:xfrm>
                <a:off x="249478" y="3479802"/>
                <a:ext cx="4555152" cy="1754326"/>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921CAD-7893-41EC-9458-A5C6D7629688}"/>
                  </a:ext>
                </a:extLst>
              </p:cNvPr>
              <p:cNvSpPr txBox="1"/>
              <p:nvPr/>
            </p:nvSpPr>
            <p:spPr>
              <a:xfrm>
                <a:off x="5964887" y="3346517"/>
                <a:ext cx="5045832"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smtClean="0">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r>
                        <a:rPr lang="en-CA" sz="6600" i="1">
                          <a:solidFill>
                            <a:srgbClr val="FF3399"/>
                          </a:solidFill>
                          <a:latin typeface="Cambria Math" panose="02040503050406030204" pitchFamily="18" charset="0"/>
                        </a:rPr>
                        <m:t>𝜌</m:t>
                      </m:r>
                      <m:sSup>
                        <m:sSupPr>
                          <m:ctrlPr>
                            <a:rPr lang="en-CA" sz="6600" i="1">
                              <a:latin typeface="Cambria Math" panose="02040503050406030204" pitchFamily="18" charset="0"/>
                            </a:rPr>
                          </m:ctrlPr>
                        </m:sSupPr>
                        <m:e>
                          <m:r>
                            <a:rPr lang="en-CA" sz="6600" i="1">
                              <a:latin typeface="Cambria Math" panose="02040503050406030204" pitchFamily="18" charset="0"/>
                            </a:rPr>
                            <m:t>𝑐</m:t>
                          </m:r>
                        </m:e>
                        <m:sup>
                          <m:r>
                            <a:rPr lang="en-CA" sz="6600" i="1">
                              <a:latin typeface="Cambria Math" panose="02040503050406030204" pitchFamily="18" charset="0"/>
                            </a:rPr>
                            <m:t>2</m:t>
                          </m:r>
                        </m:sup>
                      </m:sSup>
                      <m:sSubSup>
                        <m:sSubSupPr>
                          <m:ctrlPr>
                            <a:rPr lang="en-CA" sz="6600" b="0" i="1" smtClean="0">
                              <a:solidFill>
                                <a:schemeClr val="tx1"/>
                              </a:solidFill>
                              <a:latin typeface="Cambria Math" panose="02040503050406030204" pitchFamily="18" charset="0"/>
                            </a:rPr>
                          </m:ctrlPr>
                        </m:sSubSupPr>
                        <m:e>
                          <m:r>
                            <a:rPr lang="en-CA" sz="6600" b="0" i="1" smtClean="0">
                              <a:solidFill>
                                <a:schemeClr val="tx1"/>
                              </a:solidFill>
                              <a:latin typeface="Cambria Math" panose="02040503050406030204" pitchFamily="18" charset="0"/>
                            </a:rPr>
                            <m:t>𝛿</m:t>
                          </m:r>
                        </m:e>
                        <m:sub>
                          <m:r>
                            <a:rPr lang="en-CA" sz="6600" b="0" i="1" smtClean="0">
                              <a:solidFill>
                                <a:schemeClr val="tx1"/>
                              </a:solidFill>
                              <a:latin typeface="Cambria Math" panose="02040503050406030204" pitchFamily="18" charset="0"/>
                            </a:rPr>
                            <m:t>  </m:t>
                          </m:r>
                          <m:r>
                            <a:rPr lang="en-CA" sz="6600" b="0" i="1" smtClean="0">
                              <a:solidFill>
                                <a:schemeClr val="tx1"/>
                              </a:solidFill>
                              <a:latin typeface="Cambria Math" panose="02040503050406030204" pitchFamily="18" charset="0"/>
                            </a:rPr>
                            <m:t>𝜈</m:t>
                          </m:r>
                        </m:sub>
                        <m:sup>
                          <m:r>
                            <a:rPr lang="en-CA" sz="6600" b="0" i="1" smtClean="0">
                              <a:solidFill>
                                <a:schemeClr val="tx1"/>
                              </a:solidFill>
                              <a:latin typeface="Cambria Math" panose="02040503050406030204" pitchFamily="18" charset="0"/>
                            </a:rPr>
                            <m:t>𝜇</m:t>
                          </m:r>
                        </m:sup>
                      </m:sSubSup>
                    </m:oMath>
                  </m:oMathPara>
                </a14:m>
                <a:endParaRPr lang="en-GB" sz="6600" dirty="0"/>
              </a:p>
            </p:txBody>
          </p:sp>
        </mc:Choice>
        <mc:Fallback xmlns="">
          <p:sp>
            <p:nvSpPr>
              <p:cNvPr id="15" name="TextBox 14">
                <a:extLst>
                  <a:ext uri="{FF2B5EF4-FFF2-40B4-BE49-F238E27FC236}">
                    <a16:creationId xmlns:a16="http://schemas.microsoft.com/office/drawing/2014/main" id="{45921CAD-7893-41EC-9458-A5C6D7629688}"/>
                  </a:ext>
                </a:extLst>
              </p:cNvPr>
              <p:cNvSpPr txBox="1">
                <a:spLocks noRot="1" noChangeAspect="1" noMove="1" noResize="1" noEditPoints="1" noAdjustHandles="1" noChangeArrowheads="1" noChangeShapeType="1" noTextEdit="1"/>
              </p:cNvSpPr>
              <p:nvPr/>
            </p:nvSpPr>
            <p:spPr>
              <a:xfrm>
                <a:off x="5964887" y="3346517"/>
                <a:ext cx="5045832" cy="116698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1DDB8C6-7DEA-402B-9829-B10758CCDD4B}"/>
                  </a:ext>
                </a:extLst>
              </p:cNvPr>
              <p:cNvSpPr txBox="1"/>
              <p:nvPr/>
            </p:nvSpPr>
            <p:spPr>
              <a:xfrm>
                <a:off x="5148469" y="4604739"/>
                <a:ext cx="7043531" cy="114262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000" i="1" smtClean="0">
                              <a:solidFill>
                                <a:srgbClr val="0070C0"/>
                              </a:solidFill>
                              <a:latin typeface="Cambria Math" panose="02040503050406030204" pitchFamily="18" charset="0"/>
                            </a:rPr>
                          </m:ctrlPr>
                        </m:sSubSupPr>
                        <m:e>
                          <m:r>
                            <a:rPr lang="en-CA" sz="6000" i="1">
                              <a:solidFill>
                                <a:srgbClr val="0070C0"/>
                              </a:solidFill>
                              <a:latin typeface="Cambria Math" panose="02040503050406030204" pitchFamily="18" charset="0"/>
                            </a:rPr>
                            <m:t>𝑇</m:t>
                          </m:r>
                        </m:e>
                        <m:sub>
                          <m:r>
                            <a:rPr lang="en-CA" sz="6000" i="1">
                              <a:solidFill>
                                <a:srgbClr val="0070C0"/>
                              </a:solidFill>
                              <a:latin typeface="Cambria Math" panose="02040503050406030204" pitchFamily="18" charset="0"/>
                            </a:rPr>
                            <m:t>   </m:t>
                          </m:r>
                          <m:r>
                            <a:rPr lang="en-CA" sz="6000" i="1">
                              <a:solidFill>
                                <a:srgbClr val="0070C0"/>
                              </a:solidFill>
                              <a:latin typeface="Cambria Math" panose="02040503050406030204" pitchFamily="18" charset="0"/>
                            </a:rPr>
                            <m:t>𝜈</m:t>
                          </m:r>
                        </m:sub>
                        <m:sup>
                          <m:r>
                            <a:rPr lang="en-CA" sz="6000" i="1">
                              <a:solidFill>
                                <a:srgbClr val="0070C0"/>
                              </a:solidFill>
                              <a:latin typeface="Cambria Math" panose="02040503050406030204" pitchFamily="18" charset="0"/>
                            </a:rPr>
                            <m:t>𝜇</m:t>
                          </m:r>
                        </m:sup>
                      </m:sSubSup>
                      <m:sSub>
                        <m:sSubPr>
                          <m:ctrlPr>
                            <a:rPr lang="en-CA" sz="6000" b="0" i="1" smtClean="0">
                              <a:solidFill>
                                <a:srgbClr val="0070C0"/>
                              </a:solidFill>
                              <a:latin typeface="Cambria Math" panose="02040503050406030204" pitchFamily="18" charset="0"/>
                            </a:rPr>
                          </m:ctrlPr>
                        </m:sSubPr>
                        <m:e>
                          <m:r>
                            <a:rPr lang="en-CA" sz="6000" b="0" i="1" smtClean="0">
                              <a:solidFill>
                                <a:srgbClr val="0070C0"/>
                              </a:solidFill>
                              <a:latin typeface="Cambria Math" panose="02040503050406030204" pitchFamily="18" charset="0"/>
                            </a:rPr>
                            <m:t>𝑔</m:t>
                          </m:r>
                        </m:e>
                        <m:sub>
                          <m:r>
                            <a:rPr lang="en-CA" sz="6000" b="0" i="1" smtClean="0">
                              <a:solidFill>
                                <a:srgbClr val="0070C0"/>
                              </a:solidFill>
                              <a:latin typeface="Cambria Math" panose="02040503050406030204" pitchFamily="18" charset="0"/>
                            </a:rPr>
                            <m:t>𝜇𝜎</m:t>
                          </m:r>
                        </m:sub>
                      </m:sSub>
                      <m:r>
                        <a:rPr lang="en-CA" sz="6000" b="0" i="1" smtClean="0">
                          <a:solidFill>
                            <a:schemeClr val="tx1"/>
                          </a:solidFill>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sSubSup>
                        <m:sSubSupPr>
                          <m:ctrlPr>
                            <a:rPr lang="en-CA" sz="6000" b="0" i="1" smtClean="0">
                              <a:solidFill>
                                <a:schemeClr val="tx1"/>
                              </a:solidFill>
                              <a:latin typeface="Cambria Math" panose="02040503050406030204" pitchFamily="18" charset="0"/>
                            </a:rPr>
                          </m:ctrlPr>
                        </m:sSubSupPr>
                        <m:e>
                          <m:r>
                            <a:rPr lang="en-CA" sz="6000" b="0" i="1" smtClean="0">
                              <a:solidFill>
                                <a:schemeClr val="tx1"/>
                              </a:solidFill>
                              <a:latin typeface="Cambria Math" panose="02040503050406030204" pitchFamily="18" charset="0"/>
                            </a:rPr>
                            <m:t>𝛿</m:t>
                          </m:r>
                        </m:e>
                        <m:sub>
                          <m:r>
                            <a:rPr lang="en-CA" sz="6000" b="0" i="1" smtClean="0">
                              <a:solidFill>
                                <a:schemeClr val="tx1"/>
                              </a:solidFill>
                              <a:latin typeface="Cambria Math" panose="02040503050406030204" pitchFamily="18" charset="0"/>
                            </a:rPr>
                            <m:t>  </m:t>
                          </m:r>
                          <m:r>
                            <a:rPr lang="en-CA" sz="6000" b="0" i="1" smtClean="0">
                              <a:solidFill>
                                <a:schemeClr val="tx1"/>
                              </a:solidFill>
                              <a:latin typeface="Cambria Math" panose="02040503050406030204" pitchFamily="18" charset="0"/>
                            </a:rPr>
                            <m:t>𝜈</m:t>
                          </m:r>
                        </m:sub>
                        <m:sup>
                          <m:r>
                            <a:rPr lang="en-CA" sz="6000" b="0" i="1" smtClean="0">
                              <a:solidFill>
                                <a:schemeClr val="tx1"/>
                              </a:solidFill>
                              <a:latin typeface="Cambria Math" panose="02040503050406030204" pitchFamily="18" charset="0"/>
                            </a:rPr>
                            <m:t>𝜇</m:t>
                          </m:r>
                        </m:sup>
                      </m:sSubSup>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𝑔</m:t>
                          </m:r>
                        </m:e>
                        <m:sub>
                          <m:r>
                            <a:rPr lang="en-CA" sz="6000" i="1">
                              <a:solidFill>
                                <a:srgbClr val="0070C0"/>
                              </a:solidFill>
                              <a:latin typeface="Cambria Math" panose="02040503050406030204" pitchFamily="18" charset="0"/>
                            </a:rPr>
                            <m:t>𝜇𝜎</m:t>
                          </m:r>
                        </m:sub>
                      </m:sSub>
                    </m:oMath>
                  </m:oMathPara>
                </a14:m>
                <a:endParaRPr lang="en-GB" sz="6000" dirty="0"/>
              </a:p>
            </p:txBody>
          </p:sp>
        </mc:Choice>
        <mc:Fallback xmlns="">
          <p:sp>
            <p:nvSpPr>
              <p:cNvPr id="19" name="TextBox 18">
                <a:extLst>
                  <a:ext uri="{FF2B5EF4-FFF2-40B4-BE49-F238E27FC236}">
                    <a16:creationId xmlns:a16="http://schemas.microsoft.com/office/drawing/2014/main" id="{B1DDB8C6-7DEA-402B-9829-B10758CCDD4B}"/>
                  </a:ext>
                </a:extLst>
              </p:cNvPr>
              <p:cNvSpPr txBox="1">
                <a:spLocks noRot="1" noChangeAspect="1" noMove="1" noResize="1" noEditPoints="1" noAdjustHandles="1" noChangeArrowheads="1" noChangeShapeType="1" noTextEdit="1"/>
              </p:cNvSpPr>
              <p:nvPr/>
            </p:nvSpPr>
            <p:spPr>
              <a:xfrm>
                <a:off x="5148469" y="4604739"/>
                <a:ext cx="7043531" cy="11426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E2C8E0-4B7F-43FF-8151-902903A21440}"/>
                  </a:ext>
                </a:extLst>
              </p:cNvPr>
              <p:cNvSpPr txBox="1"/>
              <p:nvPr/>
            </p:nvSpPr>
            <p:spPr>
              <a:xfrm>
                <a:off x="6006852" y="5715380"/>
                <a:ext cx="5003867" cy="1015663"/>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000" b="0" i="1" smtClean="0">
                              <a:solidFill>
                                <a:srgbClr val="0070C0"/>
                              </a:solidFill>
                              <a:latin typeface="Cambria Math" panose="02040503050406030204" pitchFamily="18" charset="0"/>
                            </a:rPr>
                          </m:ctrlPr>
                        </m:sSubPr>
                        <m:e>
                          <m:r>
                            <a:rPr lang="en-CA" sz="6000" i="1" smtClean="0">
                              <a:solidFill>
                                <a:srgbClr val="0070C0"/>
                              </a:solidFill>
                              <a:latin typeface="Cambria Math" panose="02040503050406030204" pitchFamily="18" charset="0"/>
                            </a:rPr>
                            <m:t>𝑇</m:t>
                          </m:r>
                        </m:e>
                        <m:sub>
                          <m:r>
                            <a:rPr lang="en-CA" sz="6000" b="0" i="1" smtClean="0">
                              <a:solidFill>
                                <a:srgbClr val="0070C0"/>
                              </a:solidFill>
                              <a:latin typeface="Cambria Math" panose="02040503050406030204" pitchFamily="18" charset="0"/>
                            </a:rPr>
                            <m:t>𝜎𝜈</m:t>
                          </m:r>
                        </m:sub>
                      </m:sSub>
                      <m:r>
                        <a:rPr lang="en-CA" sz="6000" b="0" i="1" smtClean="0">
                          <a:solidFill>
                            <a:schemeClr val="tx1"/>
                          </a:solidFill>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𝑔</m:t>
                          </m:r>
                        </m:e>
                        <m:sub>
                          <m:r>
                            <a:rPr lang="en-CA" sz="6000" b="0" i="1" smtClean="0">
                              <a:solidFill>
                                <a:srgbClr val="0070C0"/>
                              </a:solidFill>
                              <a:latin typeface="Cambria Math" panose="02040503050406030204" pitchFamily="18" charset="0"/>
                            </a:rPr>
                            <m:t>𝜈</m:t>
                          </m:r>
                          <m:r>
                            <a:rPr lang="en-CA" sz="6000" i="1">
                              <a:solidFill>
                                <a:srgbClr val="0070C0"/>
                              </a:solidFill>
                              <a:latin typeface="Cambria Math" panose="02040503050406030204" pitchFamily="18" charset="0"/>
                            </a:rPr>
                            <m:t>𝜎</m:t>
                          </m:r>
                        </m:sub>
                      </m:sSub>
                    </m:oMath>
                  </m:oMathPara>
                </a14:m>
                <a:endParaRPr lang="en-GB" sz="6000" dirty="0"/>
              </a:p>
            </p:txBody>
          </p:sp>
        </mc:Choice>
        <mc:Fallback xmlns="">
          <p:sp>
            <p:nvSpPr>
              <p:cNvPr id="20" name="TextBox 19">
                <a:extLst>
                  <a:ext uri="{FF2B5EF4-FFF2-40B4-BE49-F238E27FC236}">
                    <a16:creationId xmlns:a16="http://schemas.microsoft.com/office/drawing/2014/main" id="{1FE2C8E0-4B7F-43FF-8151-902903A21440}"/>
                  </a:ext>
                </a:extLst>
              </p:cNvPr>
              <p:cNvSpPr txBox="1">
                <a:spLocks noRot="1" noChangeAspect="1" noMove="1" noResize="1" noEditPoints="1" noAdjustHandles="1" noChangeArrowheads="1" noChangeShapeType="1" noTextEdit="1"/>
              </p:cNvSpPr>
              <p:nvPr/>
            </p:nvSpPr>
            <p:spPr>
              <a:xfrm>
                <a:off x="6006852" y="5715380"/>
                <a:ext cx="5003867" cy="1015663"/>
              </a:xfrm>
              <a:prstGeom prst="rect">
                <a:avLst/>
              </a:prstGeom>
              <a:blipFill>
                <a:blip r:embed="rId8"/>
                <a:stretch>
                  <a:fillRect/>
                </a:stretch>
              </a:blipFill>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AB543805-CE25-46D3-B269-F4C935833ACC}"/>
              </a:ext>
            </a:extLst>
          </p:cNvPr>
          <p:cNvGrpSpPr/>
          <p:nvPr/>
        </p:nvGrpSpPr>
        <p:grpSpPr>
          <a:xfrm>
            <a:off x="5148469" y="185354"/>
            <a:ext cx="6678669" cy="2994682"/>
            <a:chOff x="5347252" y="244989"/>
            <a:chExt cx="6678669" cy="2994682"/>
          </a:xfrm>
        </p:grpSpPr>
        <p:grpSp>
          <p:nvGrpSpPr>
            <p:cNvPr id="17" name="Group 16">
              <a:extLst>
                <a:ext uri="{FF2B5EF4-FFF2-40B4-BE49-F238E27FC236}">
                  <a16:creationId xmlns:a16="http://schemas.microsoft.com/office/drawing/2014/main" id="{7711C81F-8467-4956-9919-D64A7955001B}"/>
                </a:ext>
              </a:extLst>
            </p:cNvPr>
            <p:cNvGrpSpPr/>
            <p:nvPr/>
          </p:nvGrpSpPr>
          <p:grpSpPr>
            <a:xfrm>
              <a:off x="5534337" y="1068710"/>
              <a:ext cx="6491584" cy="2075183"/>
              <a:chOff x="795041" y="3711038"/>
              <a:chExt cx="6491584" cy="2075183"/>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E4A7CD-08D7-4D44-8804-C745B1966DE1}"/>
                      </a:ext>
                    </a:extLst>
                  </p:cNvPr>
                  <p:cNvSpPr txBox="1"/>
                  <p:nvPr/>
                </p:nvSpPr>
                <p:spPr>
                  <a:xfrm>
                    <a:off x="795041" y="3788238"/>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5" name="TextBox 4">
                    <a:extLst>
                      <a:ext uri="{FF2B5EF4-FFF2-40B4-BE49-F238E27FC236}">
                        <a16:creationId xmlns:a16="http://schemas.microsoft.com/office/drawing/2014/main" id="{0DD37526-B82C-4A39-89EB-01CFCB6BFAC5}"/>
                      </a:ext>
                    </a:extLst>
                  </p:cNvPr>
                  <p:cNvSpPr txBox="1">
                    <a:spLocks noRot="1" noChangeAspect="1" noMove="1" noResize="1" noEditPoints="1" noAdjustHandles="1" noChangeArrowheads="1" noChangeShapeType="1" noTextEdit="1"/>
                  </p:cNvSpPr>
                  <p:nvPr/>
                </p:nvSpPr>
                <p:spPr>
                  <a:xfrm>
                    <a:off x="795041" y="3788238"/>
                    <a:ext cx="2342147" cy="1166986"/>
                  </a:xfrm>
                  <a:prstGeom prst="rect">
                    <a:avLst/>
                  </a:prstGeom>
                  <a:blipFill>
                    <a:blip r:embed="rId9"/>
                    <a:stretch>
                      <a:fillRect/>
                    </a:stretch>
                  </a:blipFill>
                </p:spPr>
                <p:txBody>
                  <a:bodyPr/>
                  <a:lstStyle/>
                  <a:p>
                    <a:r>
                      <a:rPr lang="en-CA">
                        <a:noFill/>
                      </a:rPr>
                      <a:t> </a:t>
                    </a:r>
                  </a:p>
                </p:txBody>
              </p:sp>
            </mc:Fallback>
          </mc:AlternateContent>
          <p:sp>
            <p:nvSpPr>
              <p:cNvPr id="23" name="TextBox 22">
                <a:extLst>
                  <a:ext uri="{FF2B5EF4-FFF2-40B4-BE49-F238E27FC236}">
                    <a16:creationId xmlns:a16="http://schemas.microsoft.com/office/drawing/2014/main" id="{662E5BAD-39E6-4E9B-9986-5AF5C1953F0F}"/>
                  </a:ext>
                </a:extLst>
              </p:cNvPr>
              <p:cNvSpPr txBox="1"/>
              <p:nvPr/>
            </p:nvSpPr>
            <p:spPr>
              <a:xfrm>
                <a:off x="847201" y="479651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11E3626-B31C-4FD3-B424-B01C8E294417}"/>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0"/>
                    <a:stretch>
                      <a:fillRect/>
                    </a:stretch>
                  </a:blipFill>
                </p:spPr>
                <p:txBody>
                  <a:bodyPr/>
                  <a:lstStyle/>
                  <a:p>
                    <a:r>
                      <a:rPr lang="en-CA">
                        <a:noFill/>
                      </a:rPr>
                      <a:t> </a:t>
                    </a:r>
                  </a:p>
                </p:txBody>
              </p:sp>
            </mc:Fallback>
          </mc:AlternateContent>
        </p:grpSp>
        <p:sp>
          <p:nvSpPr>
            <p:cNvPr id="18" name="TextBox 17">
              <a:extLst>
                <a:ext uri="{FF2B5EF4-FFF2-40B4-BE49-F238E27FC236}">
                  <a16:creationId xmlns:a16="http://schemas.microsoft.com/office/drawing/2014/main" id="{ACEA7DE2-E4AC-43CF-B011-6FA763FC4EC4}"/>
                </a:ext>
              </a:extLst>
            </p:cNvPr>
            <p:cNvSpPr txBox="1"/>
            <p:nvPr/>
          </p:nvSpPr>
          <p:spPr>
            <a:xfrm>
              <a:off x="6510434" y="246166"/>
              <a:ext cx="3753913" cy="923330"/>
            </a:xfrm>
            <a:prstGeom prst="rect">
              <a:avLst/>
            </a:prstGeom>
            <a:noFill/>
          </p:spPr>
          <p:txBody>
            <a:bodyPr wrap="square" rtlCol="0">
              <a:spAutoFit/>
            </a:bodyPr>
            <a:lstStyle/>
            <a:p>
              <a:pPr algn="ctr"/>
              <a:r>
                <a:rPr lang="en-GB" sz="5400" dirty="0"/>
                <a:t>Perfect Fluid</a:t>
              </a:r>
            </a:p>
          </p:txBody>
        </p:sp>
        <p:sp>
          <p:nvSpPr>
            <p:cNvPr id="21" name="Rectangle 20">
              <a:extLst>
                <a:ext uri="{FF2B5EF4-FFF2-40B4-BE49-F238E27FC236}">
                  <a16:creationId xmlns:a16="http://schemas.microsoft.com/office/drawing/2014/main" id="{B0EC6234-7B0C-4FB8-8141-14C62347EAA1}"/>
                </a:ext>
              </a:extLst>
            </p:cNvPr>
            <p:cNvSpPr/>
            <p:nvPr/>
          </p:nvSpPr>
          <p:spPr>
            <a:xfrm>
              <a:off x="5347252" y="244989"/>
              <a:ext cx="6678669" cy="29946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 name="Ink 1">
                <a:extLst>
                  <a:ext uri="{FF2B5EF4-FFF2-40B4-BE49-F238E27FC236}">
                    <a16:creationId xmlns:a16="http://schemas.microsoft.com/office/drawing/2014/main" id="{7DB20936-2558-47C9-8B4B-3A9912CACE41}"/>
                  </a:ext>
                </a:extLst>
              </p14:cNvPr>
              <p14:cNvContentPartPr/>
              <p14:nvPr>
                <p:extLst>
                  <p:ext uri="{42D2F446-02D8-4167-A562-619A0277C38B}">
                    <p15:isNarration xmlns:p15="http://schemas.microsoft.com/office/powerpoint/2012/main" val="1"/>
                  </p:ext>
                </p:extLst>
              </p14:nvPr>
            </p14:nvContentPartPr>
            <p14:xfrm>
              <a:off x="6236280" y="3368880"/>
              <a:ext cx="5420880" cy="3436560"/>
            </p14:xfrm>
          </p:contentPart>
        </mc:Choice>
        <mc:Fallback xmlns="">
          <p:pic>
            <p:nvPicPr>
              <p:cNvPr id="2" name="Ink 1">
                <a:extLst>
                  <a:ext uri="{FF2B5EF4-FFF2-40B4-BE49-F238E27FC236}">
                    <a16:creationId xmlns:a16="http://schemas.microsoft.com/office/drawing/2014/main" id="{7DB20936-2558-47C9-8B4B-3A9912CACE41}"/>
                  </a:ext>
                </a:extLst>
              </p:cNvPr>
              <p:cNvPicPr>
                <a:picLocks noGrp="1" noRot="1" noChangeAspect="1" noMove="1" noResize="1" noEditPoints="1" noAdjustHandles="1" noChangeArrowheads="1" noChangeShapeType="1"/>
              </p:cNvPicPr>
              <p:nvPr/>
            </p:nvPicPr>
            <p:blipFill>
              <a:blip r:embed="rId12"/>
              <a:stretch>
                <a:fillRect/>
              </a:stretch>
            </p:blipFill>
            <p:spPr>
              <a:xfrm>
                <a:off x="6226920" y="3359520"/>
                <a:ext cx="5439600" cy="3455280"/>
              </a:xfrm>
              <a:prstGeom prst="rect">
                <a:avLst/>
              </a:prstGeom>
            </p:spPr>
          </p:pic>
        </mc:Fallback>
      </mc:AlternateContent>
    </p:spTree>
    <p:custDataLst>
      <p:tags r:id="rId1"/>
    </p:custDataLst>
    <p:extLst>
      <p:ext uri="{BB962C8B-B14F-4D97-AF65-F5344CB8AC3E}">
        <p14:creationId xmlns:p14="http://schemas.microsoft.com/office/powerpoint/2010/main" val="1711062412"/>
      </p:ext>
    </p:extLst>
  </p:cSld>
  <p:clrMapOvr>
    <a:masterClrMapping/>
  </p:clrMapOvr>
  <mc:AlternateContent xmlns:mc="http://schemas.openxmlformats.org/markup-compatibility/2006" xmlns:p14="http://schemas.microsoft.com/office/powerpoint/2010/main">
    <mc:Choice Requires="p14">
      <p:transition spd="med" p14:dur="700" advTm="11409">
        <p:fade/>
      </p:transition>
    </mc:Choice>
    <mc:Fallback xmlns="">
      <p:transition spd="med" advTm="114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EB1E60-56A6-454F-B819-88C7B7D9B6E2}"/>
                  </a:ext>
                </a:extLst>
              </p:cNvPr>
              <p:cNvSpPr txBox="1"/>
              <p:nvPr/>
            </p:nvSpPr>
            <p:spPr>
              <a:xfrm>
                <a:off x="161225" y="98352"/>
                <a:ext cx="8460261" cy="1139158"/>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𝑤</m:t>
                      </m:r>
                      <m:r>
                        <a:rPr lang="en-CA" sz="6000" b="0" i="1" smtClean="0">
                          <a:latin typeface="Cambria Math" panose="02040503050406030204" pitchFamily="18" charset="0"/>
                        </a:rPr>
                        <m:t>=−1⇒</m:t>
                      </m:r>
                      <m:acc>
                        <m:accPr>
                          <m:chr m:val="̃"/>
                          <m:ctrlPr>
                            <a:rPr lang="en-CA" sz="6000" b="0" i="1" smtClean="0">
                              <a:solidFill>
                                <a:srgbClr val="0070C0"/>
                              </a:solidFill>
                              <a:latin typeface="Cambria Math" panose="02040503050406030204" pitchFamily="18" charset="0"/>
                            </a:rPr>
                          </m:ctrlPr>
                        </m:accPr>
                        <m:e>
                          <m:sSub>
                            <m:sSubPr>
                              <m:ctrlPr>
                                <a:rPr lang="en-CA" sz="6000" b="0" i="1" smtClean="0">
                                  <a:solidFill>
                                    <a:srgbClr val="0070C0"/>
                                  </a:solidFill>
                                  <a:latin typeface="Cambria Math" panose="02040503050406030204" pitchFamily="18" charset="0"/>
                                </a:rPr>
                              </m:ctrlPr>
                            </m:sSubPr>
                            <m:e>
                              <m:r>
                                <a:rPr lang="en-CA" sz="6000" i="1" smtClean="0">
                                  <a:solidFill>
                                    <a:srgbClr val="0070C0"/>
                                  </a:solidFill>
                                  <a:latin typeface="Cambria Math" panose="02040503050406030204" pitchFamily="18" charset="0"/>
                                </a:rPr>
                                <m:t>𝑇</m:t>
                              </m:r>
                            </m:e>
                            <m:sub>
                              <m:r>
                                <a:rPr lang="en-CA" sz="6000" b="0" i="1" smtClean="0">
                                  <a:solidFill>
                                    <a:srgbClr val="0070C0"/>
                                  </a:solidFill>
                                  <a:latin typeface="Cambria Math" panose="02040503050406030204" pitchFamily="18" charset="0"/>
                                </a:rPr>
                                <m:t>𝜇𝜈</m:t>
                              </m:r>
                            </m:sub>
                          </m:sSub>
                        </m:e>
                      </m:acc>
                      <m:r>
                        <a:rPr lang="en-CA" sz="6000" b="0" i="1" smtClean="0">
                          <a:solidFill>
                            <a:schemeClr val="tx1"/>
                          </a:solidFill>
                          <a:latin typeface="Cambria Math" panose="02040503050406030204" pitchFamily="18" charset="0"/>
                        </a:rPr>
                        <m:t>=</m:t>
                      </m:r>
                      <m:r>
                        <a:rPr lang="en-CA" sz="6000" i="1">
                          <a:solidFill>
                            <a:srgbClr val="FF3399"/>
                          </a:solidFill>
                          <a:latin typeface="Cambria Math" panose="02040503050406030204" pitchFamily="18" charset="0"/>
                        </a:rPr>
                        <m:t>𝜌</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sSub>
                        <m:sSubPr>
                          <m:ctrlPr>
                            <a:rPr lang="en-GB" sz="6000" i="1">
                              <a:solidFill>
                                <a:srgbClr val="0070C0"/>
                              </a:solidFill>
                              <a:latin typeface="Cambria Math" panose="02040503050406030204" pitchFamily="18" charset="0"/>
                            </a:rPr>
                          </m:ctrlPr>
                        </m:sSubPr>
                        <m:e>
                          <m:r>
                            <a:rPr lang="en-GB" sz="6000" i="1">
                              <a:solidFill>
                                <a:srgbClr val="0070C0"/>
                              </a:solidFill>
                              <a:latin typeface="Cambria Math" panose="02040503050406030204" pitchFamily="18" charset="0"/>
                            </a:rPr>
                            <m:t>𝑔</m:t>
                          </m:r>
                        </m:e>
                        <m:sub>
                          <m:r>
                            <a:rPr lang="en-GB" sz="6000" i="1">
                              <a:solidFill>
                                <a:srgbClr val="0070C0"/>
                              </a:solidFill>
                              <a:latin typeface="Cambria Math" panose="02040503050406030204" pitchFamily="18" charset="0"/>
                            </a:rPr>
                            <m:t>𝜇𝜈</m:t>
                          </m:r>
                        </m:sub>
                      </m:sSub>
                    </m:oMath>
                  </m:oMathPara>
                </a14:m>
                <a:endParaRPr lang="en-GB" sz="6000" dirty="0"/>
              </a:p>
            </p:txBody>
          </p:sp>
        </mc:Choice>
        <mc:Fallback xmlns="">
          <p:sp>
            <p:nvSpPr>
              <p:cNvPr id="5" name="TextBox 4">
                <a:extLst>
                  <a:ext uri="{FF2B5EF4-FFF2-40B4-BE49-F238E27FC236}">
                    <a16:creationId xmlns:a16="http://schemas.microsoft.com/office/drawing/2014/main" id="{50EB1E60-56A6-454F-B819-88C7B7D9B6E2}"/>
                  </a:ext>
                </a:extLst>
              </p:cNvPr>
              <p:cNvSpPr txBox="1">
                <a:spLocks noRot="1" noChangeAspect="1" noMove="1" noResize="1" noEditPoints="1" noAdjustHandles="1" noChangeArrowheads="1" noChangeShapeType="1" noTextEdit="1"/>
              </p:cNvSpPr>
              <p:nvPr/>
            </p:nvSpPr>
            <p:spPr>
              <a:xfrm>
                <a:off x="161225" y="98352"/>
                <a:ext cx="8460261" cy="113915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5C3446-EDAB-4774-B9CF-A27A6AFAE9EA}"/>
                  </a:ext>
                </a:extLst>
              </p:cNvPr>
              <p:cNvSpPr txBox="1"/>
              <p:nvPr/>
            </p:nvSpPr>
            <p:spPr>
              <a:xfrm>
                <a:off x="248791" y="1139539"/>
                <a:ext cx="11943210" cy="5884688"/>
              </a:xfrm>
              <a:prstGeom prst="rect">
                <a:avLst/>
              </a:prstGeom>
              <a:noFill/>
              <a:ln w="38100">
                <a:noFill/>
              </a:ln>
            </p:spPr>
            <p:txBody>
              <a:bodyPr wrap="square" rtlCol="0">
                <a:spAutoFit/>
              </a:bodyPr>
              <a:lstStyle/>
              <a:p>
                <a14:m>
                  <m:oMath xmlns:m="http://schemas.openxmlformats.org/officeDocument/2006/math">
                    <m:sSub>
                      <m:sSubPr>
                        <m:ctrlPr>
                          <a:rPr lang="en-GB" sz="6400" i="1" smtClean="0">
                            <a:solidFill>
                              <a:srgbClr val="0070C0"/>
                            </a:solidFill>
                            <a:latin typeface="Cambria Math" panose="02040503050406030204" pitchFamily="18" charset="0"/>
                          </a:rPr>
                        </m:ctrlPr>
                      </m:sSubPr>
                      <m:e>
                        <m:r>
                          <a:rPr lang="en-CA" sz="6400" b="0" i="1" smtClean="0">
                            <a:solidFill>
                              <a:srgbClr val="0070C0"/>
                            </a:solidFill>
                            <a:latin typeface="Cambria Math" panose="02040503050406030204" pitchFamily="18" charset="0"/>
                          </a:rPr>
                          <m:t>𝑅</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f>
                      <m:fPr>
                        <m:ctrlPr>
                          <a:rPr lang="en-CA" sz="6400" b="0" i="1" smtClean="0">
                            <a:latin typeface="Cambria Math" panose="02040503050406030204" pitchFamily="18" charset="0"/>
                          </a:rPr>
                        </m:ctrlPr>
                      </m:fPr>
                      <m:num>
                        <m:r>
                          <a:rPr lang="en-CA" sz="6400" b="0" i="0" smtClean="0">
                            <a:latin typeface="Cambria Math" panose="02040503050406030204" pitchFamily="18" charset="0"/>
                          </a:rPr>
                          <m:t>1</m:t>
                        </m:r>
                      </m:num>
                      <m:den>
                        <m:r>
                          <a:rPr lang="en-CA" sz="6400" b="0" i="0" smtClean="0">
                            <a:latin typeface="Cambria Math" panose="02040503050406030204" pitchFamily="18" charset="0"/>
                          </a:rPr>
                          <m:t>2</m:t>
                        </m:r>
                      </m:den>
                    </m:f>
                    <m:r>
                      <a:rPr lang="en-CA" sz="6400" b="0" i="1" smtClean="0">
                        <a:solidFill>
                          <a:srgbClr val="7030A0"/>
                        </a:solidFill>
                        <a:latin typeface="Cambria Math" panose="02040503050406030204" pitchFamily="18" charset="0"/>
                      </a:rPr>
                      <m:t>𝑅</m:t>
                    </m:r>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r>
                      <a:rPr lang="en-CA" sz="6400" b="0" i="0" smtClean="0">
                        <a:latin typeface="Cambria Math" panose="02040503050406030204" pitchFamily="18" charset="0"/>
                      </a:rPr>
                      <m:t>  </m:t>
                    </m:r>
                    <m:r>
                      <m:rPr>
                        <m:sty m:val="p"/>
                      </m:rPr>
                      <a:rPr lang="en-GB" sz="6400">
                        <a:solidFill>
                          <a:srgbClr val="FF6600"/>
                        </a:solidFill>
                        <a:latin typeface="Cambria Math" panose="02040503050406030204" pitchFamily="18" charset="0"/>
                      </a:rPr>
                      <m:t>Λ</m:t>
                    </m:r>
                    <m:r>
                      <a:rPr lang="en-CA" sz="6400" b="0" i="1" smtClean="0">
                        <a:solidFill>
                          <a:srgbClr val="FF6600"/>
                        </a:solidFill>
                        <a:latin typeface="Cambria Math" panose="02040503050406030204" pitchFamily="18" charset="0"/>
                      </a:rPr>
                      <m:t>  </m:t>
                    </m:r>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b="0" i="0" smtClean="0">
                        <a:latin typeface="Cambria Math" panose="02040503050406030204" pitchFamily="18" charset="0"/>
                      </a:rPr>
                      <m:t>=</m:t>
                    </m:r>
                    <m:f>
                      <m:fPr>
                        <m:ctrlPr>
                          <a:rPr lang="en-GB" sz="6400" i="1">
                            <a:latin typeface="Cambria Math" panose="02040503050406030204" pitchFamily="18" charset="0"/>
                          </a:rPr>
                        </m:ctrlPr>
                      </m:fPr>
                      <m:num>
                        <m:r>
                          <a:rPr lang="en-GB" sz="6400">
                            <a:latin typeface="Cambria Math" panose="02040503050406030204" pitchFamily="18" charset="0"/>
                          </a:rPr>
                          <m:t>8</m:t>
                        </m:r>
                        <m:r>
                          <a:rPr lang="en-GB" sz="6400" i="1">
                            <a:latin typeface="Cambria Math" panose="02040503050406030204" pitchFamily="18" charset="0"/>
                          </a:rPr>
                          <m:t>𝜋</m:t>
                        </m:r>
                        <m:r>
                          <a:rPr lang="en-GB" sz="6400" i="1">
                            <a:latin typeface="Cambria Math" panose="02040503050406030204" pitchFamily="18" charset="0"/>
                          </a:rPr>
                          <m:t>𝐺</m:t>
                        </m:r>
                      </m:num>
                      <m:den>
                        <m:sSup>
                          <m:sSupPr>
                            <m:ctrlPr>
                              <a:rPr lang="en-GB" sz="6400" i="1">
                                <a:latin typeface="Cambria Math" panose="02040503050406030204" pitchFamily="18" charset="0"/>
                              </a:rPr>
                            </m:ctrlPr>
                          </m:sSupPr>
                          <m:e>
                            <m:r>
                              <a:rPr lang="en-GB" sz="6400" i="1">
                                <a:latin typeface="Cambria Math" panose="02040503050406030204" pitchFamily="18" charset="0"/>
                              </a:rPr>
                              <m:t>𝑐</m:t>
                            </m:r>
                          </m:e>
                          <m:sup>
                            <m:r>
                              <a:rPr lang="en-GB" sz="6400" i="1">
                                <a:latin typeface="Cambria Math" panose="02040503050406030204" pitchFamily="18" charset="0"/>
                              </a:rPr>
                              <m:t>4</m:t>
                            </m:r>
                          </m:sup>
                        </m:sSup>
                      </m:den>
                    </m:f>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𝑇</m:t>
                        </m:r>
                      </m:e>
                      <m:sub>
                        <m:r>
                          <a:rPr lang="en-GB" sz="6400" i="1">
                            <a:solidFill>
                              <a:srgbClr val="0070C0"/>
                            </a:solidFill>
                            <a:latin typeface="Cambria Math" panose="02040503050406030204" pitchFamily="18" charset="0"/>
                          </a:rPr>
                          <m:t>𝜇𝜈</m:t>
                        </m:r>
                      </m:sub>
                    </m:sSub>
                  </m:oMath>
                </a14:m>
                <a:r>
                  <a:rPr lang="en-CA" sz="6400" dirty="0"/>
                  <a:t> </a:t>
                </a:r>
              </a:p>
              <a:p>
                <a14:m>
                  <m:oMath xmlns:m="http://schemas.openxmlformats.org/officeDocument/2006/math">
                    <m:sSub>
                      <m:sSubPr>
                        <m:ctrlPr>
                          <a:rPr lang="en-GB" sz="6400" i="1">
                            <a:solidFill>
                              <a:srgbClr val="0070C0"/>
                            </a:solidFill>
                            <a:latin typeface="Cambria Math" panose="02040503050406030204" pitchFamily="18" charset="0"/>
                          </a:rPr>
                        </m:ctrlPr>
                      </m:sSubPr>
                      <m:e>
                        <m:r>
                          <a:rPr lang="en-CA" sz="6400" i="1">
                            <a:solidFill>
                              <a:srgbClr val="0070C0"/>
                            </a:solidFill>
                            <a:latin typeface="Cambria Math" panose="02040503050406030204" pitchFamily="18" charset="0"/>
                          </a:rPr>
                          <m:t>𝑅</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f>
                      <m:fPr>
                        <m:ctrlPr>
                          <a:rPr lang="en-CA" sz="6400" i="1">
                            <a:latin typeface="Cambria Math" panose="02040503050406030204" pitchFamily="18" charset="0"/>
                          </a:rPr>
                        </m:ctrlPr>
                      </m:fPr>
                      <m:num>
                        <m:r>
                          <a:rPr lang="en-CA" sz="6400">
                            <a:latin typeface="Cambria Math" panose="02040503050406030204" pitchFamily="18" charset="0"/>
                          </a:rPr>
                          <m:t>1</m:t>
                        </m:r>
                      </m:num>
                      <m:den>
                        <m:r>
                          <a:rPr lang="en-CA" sz="6400">
                            <a:latin typeface="Cambria Math" panose="02040503050406030204" pitchFamily="18" charset="0"/>
                          </a:rPr>
                          <m:t>2</m:t>
                        </m:r>
                      </m:den>
                    </m:f>
                    <m:r>
                      <a:rPr lang="en-CA" sz="6400" i="1">
                        <a:solidFill>
                          <a:srgbClr val="7030A0"/>
                        </a:solidFill>
                        <a:latin typeface="Cambria Math" panose="02040503050406030204" pitchFamily="18" charset="0"/>
                      </a:rPr>
                      <m:t>𝑅</m:t>
                    </m:r>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r>
                      <a:rPr lang="en-CA" sz="6400" i="1">
                        <a:solidFill>
                          <a:srgbClr val="FF3399"/>
                        </a:solidFill>
                        <a:latin typeface="Cambria Math" panose="02040503050406030204" pitchFamily="18" charset="0"/>
                      </a:rPr>
                      <m:t>𝜌</m:t>
                    </m:r>
                    <m:sSup>
                      <m:sSupPr>
                        <m:ctrlPr>
                          <a:rPr lang="en-CA" sz="6400" i="1">
                            <a:latin typeface="Cambria Math" panose="02040503050406030204" pitchFamily="18" charset="0"/>
                          </a:rPr>
                        </m:ctrlPr>
                      </m:sSupPr>
                      <m:e>
                        <m:r>
                          <a:rPr lang="en-CA" sz="6400" i="1">
                            <a:latin typeface="Cambria Math" panose="02040503050406030204" pitchFamily="18" charset="0"/>
                          </a:rPr>
                          <m:t>𝑐</m:t>
                        </m:r>
                      </m:e>
                      <m:sup>
                        <m:r>
                          <a:rPr lang="en-CA" sz="6400" i="1">
                            <a:latin typeface="Cambria Math" panose="02040503050406030204" pitchFamily="18" charset="0"/>
                          </a:rPr>
                          <m:t>2</m:t>
                        </m:r>
                      </m:sup>
                    </m:sSup>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f>
                      <m:fPr>
                        <m:ctrlPr>
                          <a:rPr lang="en-GB" sz="6400" i="1">
                            <a:latin typeface="Cambria Math" panose="02040503050406030204" pitchFamily="18" charset="0"/>
                          </a:rPr>
                        </m:ctrlPr>
                      </m:fPr>
                      <m:num>
                        <m:r>
                          <a:rPr lang="en-GB" sz="6400">
                            <a:latin typeface="Cambria Math" panose="02040503050406030204" pitchFamily="18" charset="0"/>
                          </a:rPr>
                          <m:t>8</m:t>
                        </m:r>
                        <m:r>
                          <a:rPr lang="en-GB" sz="6400" i="1">
                            <a:latin typeface="Cambria Math" panose="02040503050406030204" pitchFamily="18" charset="0"/>
                          </a:rPr>
                          <m:t>𝜋</m:t>
                        </m:r>
                        <m:r>
                          <a:rPr lang="en-GB" sz="6400" i="1">
                            <a:latin typeface="Cambria Math" panose="02040503050406030204" pitchFamily="18" charset="0"/>
                          </a:rPr>
                          <m:t>𝐺</m:t>
                        </m:r>
                      </m:num>
                      <m:den>
                        <m:sSup>
                          <m:sSupPr>
                            <m:ctrlPr>
                              <a:rPr lang="en-GB" sz="6400" i="1">
                                <a:latin typeface="Cambria Math" panose="02040503050406030204" pitchFamily="18" charset="0"/>
                              </a:rPr>
                            </m:ctrlPr>
                          </m:sSupPr>
                          <m:e>
                            <m:r>
                              <a:rPr lang="en-GB" sz="6400" i="1">
                                <a:latin typeface="Cambria Math" panose="02040503050406030204" pitchFamily="18" charset="0"/>
                              </a:rPr>
                              <m:t>𝑐</m:t>
                            </m:r>
                          </m:e>
                          <m:sup>
                            <m:r>
                              <a:rPr lang="en-GB" sz="6400" i="1">
                                <a:latin typeface="Cambria Math" panose="02040503050406030204" pitchFamily="18" charset="0"/>
                              </a:rPr>
                              <m:t>4</m:t>
                            </m:r>
                          </m:sup>
                        </m:sSup>
                      </m:den>
                    </m:f>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𝑇</m:t>
                        </m:r>
                      </m:e>
                      <m:sub>
                        <m:r>
                          <a:rPr lang="en-GB" sz="6400" i="1">
                            <a:solidFill>
                              <a:srgbClr val="0070C0"/>
                            </a:solidFill>
                            <a:latin typeface="Cambria Math" panose="02040503050406030204" pitchFamily="18" charset="0"/>
                          </a:rPr>
                          <m:t>𝜇𝜈</m:t>
                        </m:r>
                      </m:sub>
                    </m:sSub>
                  </m:oMath>
                </a14:m>
                <a:r>
                  <a:rPr lang="en-CA" sz="6400" dirty="0"/>
                  <a:t> </a:t>
                </a:r>
              </a:p>
              <a:p>
                <a14:m>
                  <m:oMath xmlns:m="http://schemas.openxmlformats.org/officeDocument/2006/math">
                    <m:sSub>
                      <m:sSubPr>
                        <m:ctrlPr>
                          <a:rPr lang="en-GB" sz="6400" i="1">
                            <a:solidFill>
                              <a:srgbClr val="0070C0"/>
                            </a:solidFill>
                            <a:latin typeface="Cambria Math" panose="02040503050406030204" pitchFamily="18" charset="0"/>
                          </a:rPr>
                        </m:ctrlPr>
                      </m:sSubPr>
                      <m:e>
                        <m:r>
                          <a:rPr lang="en-CA" sz="6400" i="1">
                            <a:solidFill>
                              <a:srgbClr val="0070C0"/>
                            </a:solidFill>
                            <a:latin typeface="Cambria Math" panose="02040503050406030204" pitchFamily="18" charset="0"/>
                          </a:rPr>
                          <m:t>𝑅</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f>
                      <m:fPr>
                        <m:ctrlPr>
                          <a:rPr lang="en-CA" sz="6400" i="1">
                            <a:latin typeface="Cambria Math" panose="02040503050406030204" pitchFamily="18" charset="0"/>
                          </a:rPr>
                        </m:ctrlPr>
                      </m:fPr>
                      <m:num>
                        <m:r>
                          <a:rPr lang="en-CA" sz="6400">
                            <a:latin typeface="Cambria Math" panose="02040503050406030204" pitchFamily="18" charset="0"/>
                          </a:rPr>
                          <m:t>1</m:t>
                        </m:r>
                      </m:num>
                      <m:den>
                        <m:r>
                          <a:rPr lang="en-CA" sz="6400">
                            <a:latin typeface="Cambria Math" panose="02040503050406030204" pitchFamily="18" charset="0"/>
                          </a:rPr>
                          <m:t>2</m:t>
                        </m:r>
                      </m:den>
                    </m:f>
                    <m:r>
                      <a:rPr lang="en-CA" sz="6400" i="1">
                        <a:solidFill>
                          <a:srgbClr val="7030A0"/>
                        </a:solidFill>
                        <a:latin typeface="Cambria Math" panose="02040503050406030204" pitchFamily="18" charset="0"/>
                      </a:rPr>
                      <m:t>𝑅</m:t>
                    </m:r>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r>
                      <a:rPr lang="en-CA" sz="6400" i="1">
                        <a:solidFill>
                          <a:srgbClr val="FF3399"/>
                        </a:solidFill>
                        <a:latin typeface="Cambria Math" panose="02040503050406030204" pitchFamily="18" charset="0"/>
                      </a:rPr>
                      <m:t>𝜌</m:t>
                    </m:r>
                    <m:sSup>
                      <m:sSupPr>
                        <m:ctrlPr>
                          <a:rPr lang="en-CA" sz="6400" i="1">
                            <a:latin typeface="Cambria Math" panose="02040503050406030204" pitchFamily="18" charset="0"/>
                          </a:rPr>
                        </m:ctrlPr>
                      </m:sSupPr>
                      <m:e>
                        <m:r>
                          <a:rPr lang="en-CA" sz="6400" i="1">
                            <a:latin typeface="Cambria Math" panose="02040503050406030204" pitchFamily="18" charset="0"/>
                          </a:rPr>
                          <m:t>𝑐</m:t>
                        </m:r>
                      </m:e>
                      <m:sup>
                        <m:r>
                          <a:rPr lang="en-CA" sz="6400" i="1">
                            <a:latin typeface="Cambria Math" panose="02040503050406030204" pitchFamily="18" charset="0"/>
                          </a:rPr>
                          <m:t>2</m:t>
                        </m:r>
                      </m:sup>
                    </m:sSup>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CA" sz="6400" i="1">
                        <a:latin typeface="Cambria Math" panose="02040503050406030204" pitchFamily="18" charset="0"/>
                      </a:rPr>
                      <m:t>+</m:t>
                    </m:r>
                    <m:f>
                      <m:fPr>
                        <m:ctrlPr>
                          <a:rPr lang="en-GB" sz="6400" i="1">
                            <a:latin typeface="Cambria Math" panose="02040503050406030204" pitchFamily="18" charset="0"/>
                          </a:rPr>
                        </m:ctrlPr>
                      </m:fPr>
                      <m:num>
                        <m:r>
                          <a:rPr lang="en-GB" sz="6400">
                            <a:latin typeface="Cambria Math" panose="02040503050406030204" pitchFamily="18" charset="0"/>
                          </a:rPr>
                          <m:t>8</m:t>
                        </m:r>
                        <m:r>
                          <a:rPr lang="en-GB" sz="6400" i="1">
                            <a:latin typeface="Cambria Math" panose="02040503050406030204" pitchFamily="18" charset="0"/>
                          </a:rPr>
                          <m:t>𝜋</m:t>
                        </m:r>
                        <m:r>
                          <a:rPr lang="en-GB" sz="6400" i="1">
                            <a:latin typeface="Cambria Math" panose="02040503050406030204" pitchFamily="18" charset="0"/>
                          </a:rPr>
                          <m:t>𝐺</m:t>
                        </m:r>
                      </m:num>
                      <m:den>
                        <m:sSup>
                          <m:sSupPr>
                            <m:ctrlPr>
                              <a:rPr lang="en-GB" sz="6400" i="1">
                                <a:latin typeface="Cambria Math" panose="02040503050406030204" pitchFamily="18" charset="0"/>
                              </a:rPr>
                            </m:ctrlPr>
                          </m:sSupPr>
                          <m:e>
                            <m:r>
                              <a:rPr lang="en-GB" sz="6400" i="1">
                                <a:latin typeface="Cambria Math" panose="02040503050406030204" pitchFamily="18" charset="0"/>
                              </a:rPr>
                              <m:t>𝑐</m:t>
                            </m:r>
                          </m:e>
                          <m:sup>
                            <m:r>
                              <a:rPr lang="en-GB" sz="6400" i="1">
                                <a:latin typeface="Cambria Math" panose="02040503050406030204" pitchFamily="18" charset="0"/>
                              </a:rPr>
                              <m:t>4</m:t>
                            </m:r>
                          </m:sup>
                        </m:sSup>
                      </m:den>
                    </m:f>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𝑇</m:t>
                        </m:r>
                      </m:e>
                      <m:sub>
                        <m:r>
                          <a:rPr lang="en-GB" sz="6400" i="1">
                            <a:solidFill>
                              <a:srgbClr val="0070C0"/>
                            </a:solidFill>
                            <a:latin typeface="Cambria Math" panose="02040503050406030204" pitchFamily="18" charset="0"/>
                          </a:rPr>
                          <m:t>𝜇𝜈</m:t>
                        </m:r>
                      </m:sub>
                    </m:sSub>
                  </m:oMath>
                </a14:m>
                <a:r>
                  <a:rPr lang="en-CA" sz="6400" dirty="0"/>
                  <a:t> </a:t>
                </a:r>
              </a:p>
              <a:p>
                <a14:m>
                  <m:oMath xmlns:m="http://schemas.openxmlformats.org/officeDocument/2006/math">
                    <m:sSub>
                      <m:sSubPr>
                        <m:ctrlPr>
                          <a:rPr lang="en-GB" sz="6400" i="1">
                            <a:solidFill>
                              <a:srgbClr val="0070C0"/>
                            </a:solidFill>
                            <a:latin typeface="Cambria Math" panose="02040503050406030204" pitchFamily="18" charset="0"/>
                          </a:rPr>
                        </m:ctrlPr>
                      </m:sSubPr>
                      <m:e>
                        <m:r>
                          <a:rPr lang="en-CA" sz="6400" i="1">
                            <a:solidFill>
                              <a:srgbClr val="0070C0"/>
                            </a:solidFill>
                            <a:latin typeface="Cambria Math" panose="02040503050406030204" pitchFamily="18" charset="0"/>
                          </a:rPr>
                          <m:t>𝑅</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f>
                      <m:fPr>
                        <m:ctrlPr>
                          <a:rPr lang="en-CA" sz="6400" i="1">
                            <a:latin typeface="Cambria Math" panose="02040503050406030204" pitchFamily="18" charset="0"/>
                          </a:rPr>
                        </m:ctrlPr>
                      </m:fPr>
                      <m:num>
                        <m:r>
                          <a:rPr lang="en-CA" sz="6400">
                            <a:latin typeface="Cambria Math" panose="02040503050406030204" pitchFamily="18" charset="0"/>
                          </a:rPr>
                          <m:t>1</m:t>
                        </m:r>
                      </m:num>
                      <m:den>
                        <m:r>
                          <a:rPr lang="en-CA" sz="6400">
                            <a:latin typeface="Cambria Math" panose="02040503050406030204" pitchFamily="18" charset="0"/>
                          </a:rPr>
                          <m:t>2</m:t>
                        </m:r>
                      </m:den>
                    </m:f>
                    <m:r>
                      <a:rPr lang="en-CA" sz="6400" i="1">
                        <a:solidFill>
                          <a:srgbClr val="7030A0"/>
                        </a:solidFill>
                        <a:latin typeface="Cambria Math" panose="02040503050406030204" pitchFamily="18" charset="0"/>
                      </a:rPr>
                      <m:t>𝑅</m:t>
                    </m:r>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𝑔</m:t>
                        </m:r>
                      </m:e>
                      <m:sub>
                        <m:r>
                          <a:rPr lang="en-GB" sz="6400" i="1">
                            <a:solidFill>
                              <a:srgbClr val="0070C0"/>
                            </a:solidFill>
                            <a:latin typeface="Cambria Math" panose="02040503050406030204" pitchFamily="18" charset="0"/>
                          </a:rPr>
                          <m:t>𝜇𝜈</m:t>
                        </m:r>
                      </m:sub>
                    </m:sSub>
                    <m:r>
                      <a:rPr lang="en-GB" sz="6400">
                        <a:latin typeface="Cambria Math" panose="02040503050406030204" pitchFamily="18" charset="0"/>
                      </a:rPr>
                      <m:t>=</m:t>
                    </m:r>
                    <m:r>
                      <a:rPr lang="en-CA" sz="6400" b="0" i="1" smtClean="0">
                        <a:latin typeface="Cambria Math" panose="02040503050406030204" pitchFamily="18" charset="0"/>
                      </a:rPr>
                      <m:t>     </m:t>
                    </m:r>
                    <m:acc>
                      <m:accPr>
                        <m:chr m:val="̃"/>
                        <m:ctrlPr>
                          <a:rPr lang="en-CA" sz="6400" b="0" i="1" smtClean="0">
                            <a:solidFill>
                              <a:srgbClr val="0070C0"/>
                            </a:solidFill>
                            <a:latin typeface="Cambria Math" panose="02040503050406030204" pitchFamily="18" charset="0"/>
                          </a:rPr>
                        </m:ctrlPr>
                      </m:accPr>
                      <m:e>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𝑇</m:t>
                            </m:r>
                          </m:e>
                          <m:sub>
                            <m:r>
                              <a:rPr lang="en-GB" sz="6400" i="1">
                                <a:solidFill>
                                  <a:srgbClr val="0070C0"/>
                                </a:solidFill>
                                <a:latin typeface="Cambria Math" panose="02040503050406030204" pitchFamily="18" charset="0"/>
                              </a:rPr>
                              <m:t>𝜇𝜈</m:t>
                            </m:r>
                          </m:sub>
                        </m:sSub>
                      </m:e>
                    </m:acc>
                    <m:r>
                      <a:rPr lang="en-CA" sz="6400" b="0" i="1" smtClean="0">
                        <a:solidFill>
                          <a:srgbClr val="0070C0"/>
                        </a:solidFill>
                        <a:latin typeface="Cambria Math" panose="02040503050406030204" pitchFamily="18" charset="0"/>
                      </a:rPr>
                      <m:t>   </m:t>
                    </m:r>
                    <m:r>
                      <a:rPr lang="en-CA" sz="6400" i="1">
                        <a:latin typeface="Cambria Math" panose="02040503050406030204" pitchFamily="18" charset="0"/>
                      </a:rPr>
                      <m:t>+</m:t>
                    </m:r>
                    <m:f>
                      <m:fPr>
                        <m:ctrlPr>
                          <a:rPr lang="en-GB" sz="6400" i="1">
                            <a:latin typeface="Cambria Math" panose="02040503050406030204" pitchFamily="18" charset="0"/>
                          </a:rPr>
                        </m:ctrlPr>
                      </m:fPr>
                      <m:num>
                        <m:r>
                          <a:rPr lang="en-GB" sz="6400">
                            <a:latin typeface="Cambria Math" panose="02040503050406030204" pitchFamily="18" charset="0"/>
                          </a:rPr>
                          <m:t>8</m:t>
                        </m:r>
                        <m:r>
                          <a:rPr lang="en-GB" sz="6400" i="1">
                            <a:latin typeface="Cambria Math" panose="02040503050406030204" pitchFamily="18" charset="0"/>
                          </a:rPr>
                          <m:t>𝜋</m:t>
                        </m:r>
                        <m:r>
                          <a:rPr lang="en-GB" sz="6400" i="1">
                            <a:latin typeface="Cambria Math" panose="02040503050406030204" pitchFamily="18" charset="0"/>
                          </a:rPr>
                          <m:t>𝐺</m:t>
                        </m:r>
                      </m:num>
                      <m:den>
                        <m:sSup>
                          <m:sSupPr>
                            <m:ctrlPr>
                              <a:rPr lang="en-GB" sz="6400" i="1">
                                <a:latin typeface="Cambria Math" panose="02040503050406030204" pitchFamily="18" charset="0"/>
                              </a:rPr>
                            </m:ctrlPr>
                          </m:sSupPr>
                          <m:e>
                            <m:r>
                              <a:rPr lang="en-GB" sz="6400" i="1">
                                <a:latin typeface="Cambria Math" panose="02040503050406030204" pitchFamily="18" charset="0"/>
                              </a:rPr>
                              <m:t>𝑐</m:t>
                            </m:r>
                          </m:e>
                          <m:sup>
                            <m:r>
                              <a:rPr lang="en-GB" sz="6400" i="1">
                                <a:latin typeface="Cambria Math" panose="02040503050406030204" pitchFamily="18" charset="0"/>
                              </a:rPr>
                              <m:t>4</m:t>
                            </m:r>
                          </m:sup>
                        </m:sSup>
                      </m:den>
                    </m:f>
                    <m:sSub>
                      <m:sSubPr>
                        <m:ctrlPr>
                          <a:rPr lang="en-GB" sz="6400" i="1">
                            <a:solidFill>
                              <a:srgbClr val="0070C0"/>
                            </a:solidFill>
                            <a:latin typeface="Cambria Math" panose="02040503050406030204" pitchFamily="18" charset="0"/>
                          </a:rPr>
                        </m:ctrlPr>
                      </m:sSubPr>
                      <m:e>
                        <m:r>
                          <a:rPr lang="en-GB" sz="6400" i="1">
                            <a:solidFill>
                              <a:srgbClr val="0070C0"/>
                            </a:solidFill>
                            <a:latin typeface="Cambria Math" panose="02040503050406030204" pitchFamily="18" charset="0"/>
                          </a:rPr>
                          <m:t>𝑇</m:t>
                        </m:r>
                      </m:e>
                      <m:sub>
                        <m:r>
                          <a:rPr lang="en-GB" sz="6400" i="1">
                            <a:solidFill>
                              <a:srgbClr val="0070C0"/>
                            </a:solidFill>
                            <a:latin typeface="Cambria Math" panose="02040503050406030204" pitchFamily="18" charset="0"/>
                          </a:rPr>
                          <m:t>𝜇𝜈</m:t>
                        </m:r>
                      </m:sub>
                    </m:sSub>
                  </m:oMath>
                </a14:m>
                <a:r>
                  <a:rPr lang="en-CA" sz="6400" dirty="0"/>
                  <a:t> </a:t>
                </a:r>
              </a:p>
            </p:txBody>
          </p:sp>
        </mc:Choice>
        <mc:Fallback xmlns="">
          <p:sp>
            <p:nvSpPr>
              <p:cNvPr id="6" name="TextBox 5">
                <a:extLst>
                  <a:ext uri="{FF2B5EF4-FFF2-40B4-BE49-F238E27FC236}">
                    <a16:creationId xmlns:a16="http://schemas.microsoft.com/office/drawing/2014/main" id="{555C3446-EDAB-4774-B9CF-A27A6AFAE9EA}"/>
                  </a:ext>
                </a:extLst>
              </p:cNvPr>
              <p:cNvSpPr txBox="1">
                <a:spLocks noRot="1" noChangeAspect="1" noMove="1" noResize="1" noEditPoints="1" noAdjustHandles="1" noChangeArrowheads="1" noChangeShapeType="1" noTextEdit="1"/>
              </p:cNvSpPr>
              <p:nvPr/>
            </p:nvSpPr>
            <p:spPr>
              <a:xfrm>
                <a:off x="248791" y="1139539"/>
                <a:ext cx="11943210" cy="5884688"/>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56110A9B-6138-4681-BDEA-CAA0021E1816}"/>
                  </a:ext>
                </a:extLst>
              </p14:cNvPr>
              <p14:cNvContentPartPr/>
              <p14:nvPr>
                <p:extLst>
                  <p:ext uri="{42D2F446-02D8-4167-A562-619A0277C38B}">
                    <p15:isNarration xmlns:p15="http://schemas.microsoft.com/office/powerpoint/2012/main" val="1"/>
                  </p:ext>
                </p:extLst>
              </p14:nvPr>
            </p14:nvContentPartPr>
            <p14:xfrm>
              <a:off x="3652920" y="16920"/>
              <a:ext cx="4659120" cy="6694200"/>
            </p14:xfrm>
          </p:contentPart>
        </mc:Choice>
        <mc:Fallback xmlns="">
          <p:pic>
            <p:nvPicPr>
              <p:cNvPr id="3" name="Ink 2">
                <a:extLst>
                  <a:ext uri="{FF2B5EF4-FFF2-40B4-BE49-F238E27FC236}">
                    <a16:creationId xmlns:a16="http://schemas.microsoft.com/office/drawing/2014/main" id="{56110A9B-6138-4681-BDEA-CAA0021E1816}"/>
                  </a:ext>
                </a:extLst>
              </p:cNvPr>
              <p:cNvPicPr>
                <a:picLocks noGrp="1" noRot="1" noChangeAspect="1" noMove="1" noResize="1" noEditPoints="1" noAdjustHandles="1" noChangeArrowheads="1" noChangeShapeType="1"/>
              </p:cNvPicPr>
              <p:nvPr/>
            </p:nvPicPr>
            <p:blipFill>
              <a:blip r:embed="rId6"/>
              <a:stretch>
                <a:fillRect/>
              </a:stretch>
            </p:blipFill>
            <p:spPr>
              <a:xfrm>
                <a:off x="3643560" y="7560"/>
                <a:ext cx="4677840" cy="6712920"/>
              </a:xfrm>
              <a:prstGeom prst="rect">
                <a:avLst/>
              </a:prstGeom>
            </p:spPr>
          </p:pic>
        </mc:Fallback>
      </mc:AlternateContent>
    </p:spTree>
    <p:custDataLst>
      <p:tags r:id="rId1"/>
    </p:custDataLst>
    <p:extLst>
      <p:ext uri="{BB962C8B-B14F-4D97-AF65-F5344CB8AC3E}">
        <p14:creationId xmlns:p14="http://schemas.microsoft.com/office/powerpoint/2010/main" val="2437589977"/>
      </p:ext>
    </p:extLst>
  </p:cSld>
  <p:clrMapOvr>
    <a:masterClrMapping/>
  </p:clrMapOvr>
  <mc:AlternateContent xmlns:mc="http://schemas.openxmlformats.org/markup-compatibility/2006" xmlns:p14="http://schemas.microsoft.com/office/powerpoint/2010/main">
    <mc:Choice Requires="p14">
      <p:transition spd="slow" p14:dur="2000" advTm="57899"/>
    </mc:Choice>
    <mc:Fallback xmlns="">
      <p:transition spd="slow" advTm="57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5C3446-EDAB-4774-B9CF-A27A6AFAE9EA}"/>
              </a:ext>
            </a:extLst>
          </p:cNvPr>
          <p:cNvSpPr txBox="1"/>
          <p:nvPr/>
        </p:nvSpPr>
        <p:spPr>
          <a:xfrm>
            <a:off x="91738" y="98802"/>
            <a:ext cx="3533205" cy="1077218"/>
          </a:xfrm>
          <a:prstGeom prst="rect">
            <a:avLst/>
          </a:prstGeom>
          <a:noFill/>
          <a:ln w="38100">
            <a:noFill/>
          </a:ln>
        </p:spPr>
        <p:txBody>
          <a:bodyPr wrap="square" rtlCol="0">
            <a:spAutoFit/>
          </a:bodyPr>
          <a:lstStyle/>
          <a:p>
            <a:r>
              <a:rPr lang="en-CA" sz="6400" dirty="0"/>
              <a:t>Summary</a:t>
            </a:r>
          </a:p>
        </p:txBody>
      </p:sp>
      <p:grpSp>
        <p:nvGrpSpPr>
          <p:cNvPr id="7" name="Group 6">
            <a:extLst>
              <a:ext uri="{FF2B5EF4-FFF2-40B4-BE49-F238E27FC236}">
                <a16:creationId xmlns:a16="http://schemas.microsoft.com/office/drawing/2014/main" id="{C6E9435A-3DD3-4C29-82F3-679FE82C68FD}"/>
              </a:ext>
            </a:extLst>
          </p:cNvPr>
          <p:cNvGrpSpPr/>
          <p:nvPr/>
        </p:nvGrpSpPr>
        <p:grpSpPr>
          <a:xfrm>
            <a:off x="5234242" y="4745524"/>
            <a:ext cx="6738683" cy="2067874"/>
            <a:chOff x="328867" y="3711038"/>
            <a:chExt cx="6738683" cy="2067874"/>
          </a:xfrm>
        </p:grpSpPr>
        <p:sp>
          <p:nvSpPr>
            <p:cNvPr id="8" name="TextBox 7">
              <a:extLst>
                <a:ext uri="{FF2B5EF4-FFF2-40B4-BE49-F238E27FC236}">
                  <a16:creationId xmlns:a16="http://schemas.microsoft.com/office/drawing/2014/main" id="{8CF288B0-EE8E-42C6-92A5-C5DAC7290537}"/>
                </a:ext>
              </a:extLst>
            </p:cNvPr>
            <p:cNvSpPr txBox="1"/>
            <p:nvPr/>
          </p:nvSpPr>
          <p:spPr>
            <a:xfrm>
              <a:off x="328867" y="4860270"/>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B82410A-EBB6-4A98-81E5-9EA601734DAA}"/>
                    </a:ext>
                  </a:extLst>
                </p:cNvPr>
                <p:cNvSpPr txBox="1"/>
                <p:nvPr/>
              </p:nvSpPr>
              <p:spPr>
                <a:xfrm>
                  <a:off x="3231478" y="3711038"/>
                  <a:ext cx="3836072" cy="206787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mr>
                          </m:m>
                        </m:e>
                      </m:d>
                    </m:oMath>
                  </a14:m>
                  <a:r>
                    <a:rPr lang="en-CA" sz="3400" dirty="0"/>
                    <a:t> </a:t>
                  </a:r>
                </a:p>
              </p:txBody>
            </p:sp>
          </mc:Choice>
          <mc:Fallback xmlns="">
            <p:sp>
              <p:nvSpPr>
                <p:cNvPr id="8" name="TextBox 7">
                  <a:extLst>
                    <a:ext uri="{FF2B5EF4-FFF2-40B4-BE49-F238E27FC236}">
                      <a16:creationId xmlns:a16="http://schemas.microsoft.com/office/drawing/2014/main" id="{B8375272-1AAD-46C7-B033-AFCF9661FE5B}"/>
                    </a:ext>
                  </a:extLst>
                </p:cNvPr>
                <p:cNvSpPr txBox="1">
                  <a:spLocks noRot="1" noChangeAspect="1" noMove="1" noResize="1" noEditPoints="1" noAdjustHandles="1" noChangeArrowheads="1" noChangeShapeType="1" noTextEdit="1"/>
                </p:cNvSpPr>
                <p:nvPr/>
              </p:nvSpPr>
              <p:spPr>
                <a:xfrm>
                  <a:off x="3231478" y="3711038"/>
                  <a:ext cx="3836072" cy="206787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7398E6-EEB4-4BD3-923E-F5445F9CC9C7}"/>
                    </a:ext>
                  </a:extLst>
                </p:cNvPr>
                <p:cNvSpPr txBox="1"/>
                <p:nvPr/>
              </p:nvSpPr>
              <p:spPr>
                <a:xfrm>
                  <a:off x="449182" y="4131864"/>
                  <a:ext cx="2549764" cy="110799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𝑇</m:t>
                            </m:r>
                          </m:e>
                          <m:sup>
                            <m:r>
                              <a:rPr lang="en-CA" sz="6600" i="1">
                                <a:solidFill>
                                  <a:srgbClr val="0070C0"/>
                                </a:solidFill>
                                <a:latin typeface="Cambria Math" panose="02040503050406030204" pitchFamily="18" charset="0"/>
                              </a:rPr>
                              <m:t>𝜇𝜈</m:t>
                            </m:r>
                          </m:sup>
                        </m:s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9" name="TextBox 8">
                  <a:extLst>
                    <a:ext uri="{FF2B5EF4-FFF2-40B4-BE49-F238E27FC236}">
                      <a16:creationId xmlns:a16="http://schemas.microsoft.com/office/drawing/2014/main" id="{A2E78D1E-8D6D-4275-B396-CD301A67EE67}"/>
                    </a:ext>
                  </a:extLst>
                </p:cNvPr>
                <p:cNvSpPr txBox="1">
                  <a:spLocks noRot="1" noChangeAspect="1" noMove="1" noResize="1" noEditPoints="1" noAdjustHandles="1" noChangeArrowheads="1" noChangeShapeType="1" noTextEdit="1"/>
                </p:cNvSpPr>
                <p:nvPr/>
              </p:nvSpPr>
              <p:spPr>
                <a:xfrm>
                  <a:off x="449182" y="4131864"/>
                  <a:ext cx="2549764" cy="1107996"/>
                </a:xfrm>
                <a:prstGeom prst="rect">
                  <a:avLst/>
                </a:prstGeom>
                <a:blipFill>
                  <a:blip r:embed="rId5"/>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BA36A52E-104B-4036-844F-7879A56FA182}"/>
                </a:ext>
              </a:extLst>
            </p:cNvPr>
            <p:cNvSpPr/>
            <p:nvPr/>
          </p:nvSpPr>
          <p:spPr>
            <a:xfrm>
              <a:off x="4514851" y="4305300"/>
              <a:ext cx="2142948" cy="1385967"/>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3530D3-B6A8-494C-B8BB-8A8A43226139}"/>
                    </a:ext>
                  </a:extLst>
                </p:cNvPr>
                <p:cNvSpPr txBox="1"/>
                <p:nvPr/>
              </p:nvSpPr>
              <p:spPr>
                <a:xfrm>
                  <a:off x="4834890" y="4584576"/>
                  <a:ext cx="1556102" cy="7278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dirty="0" smtClean="0">
                            <a:solidFill>
                              <a:srgbClr val="002060"/>
                            </a:solidFill>
                            <a:latin typeface="Cambria Math" panose="02040503050406030204" pitchFamily="18" charset="0"/>
                          </a:rPr>
                          <m:t>−</m:t>
                        </m:r>
                        <m:r>
                          <a:rPr lang="en-CA" sz="4000" b="0" i="1" dirty="0" smtClean="0">
                            <a:solidFill>
                              <a:srgbClr val="00B050"/>
                            </a:solidFill>
                            <a:latin typeface="Cambria Math" panose="02040503050406030204" pitchFamily="18" charset="0"/>
                          </a:rPr>
                          <m:t>𝑝</m:t>
                        </m:r>
                        <m:sSup>
                          <m:sSupPr>
                            <m:ctrlPr>
                              <a:rPr lang="en-CA" sz="4000" b="0" i="1" dirty="0" smtClean="0">
                                <a:solidFill>
                                  <a:srgbClr val="002060"/>
                                </a:solidFill>
                                <a:latin typeface="Cambria Math" panose="02040503050406030204" pitchFamily="18" charset="0"/>
                              </a:rPr>
                            </m:ctrlPr>
                          </m:sSupPr>
                          <m:e>
                            <m:r>
                              <a:rPr lang="en-CA" sz="4000" b="0" i="1" smtClean="0">
                                <a:solidFill>
                                  <a:srgbClr val="002060"/>
                                </a:solidFill>
                                <a:latin typeface="Cambria Math" panose="02040503050406030204" pitchFamily="18" charset="0"/>
                              </a:rPr>
                              <m:t>𝑔</m:t>
                            </m:r>
                          </m:e>
                          <m:sup>
                            <m:r>
                              <a:rPr lang="en-CA" sz="4000" b="0" i="1" smtClean="0">
                                <a:solidFill>
                                  <a:srgbClr val="002060"/>
                                </a:solidFill>
                                <a:latin typeface="Cambria Math" panose="02040503050406030204" pitchFamily="18" charset="0"/>
                              </a:rPr>
                              <m:t>𝑖𝑗</m:t>
                            </m:r>
                          </m:sup>
                        </m:sSup>
                      </m:oMath>
                    </m:oMathPara>
                  </a14:m>
                  <a:endParaRPr lang="en-CA" sz="1600" dirty="0"/>
                </a:p>
              </p:txBody>
            </p:sp>
          </mc:Choice>
          <mc:Fallback xmlns="">
            <p:sp>
              <p:nvSpPr>
                <p:cNvPr id="11" name="TextBox 10">
                  <a:extLst>
                    <a:ext uri="{FF2B5EF4-FFF2-40B4-BE49-F238E27FC236}">
                      <a16:creationId xmlns:a16="http://schemas.microsoft.com/office/drawing/2014/main" id="{D2B56A43-6FF2-4009-AF4B-84D561271720}"/>
                    </a:ext>
                  </a:extLst>
                </p:cNvPr>
                <p:cNvSpPr txBox="1">
                  <a:spLocks noRot="1" noChangeAspect="1" noMove="1" noResize="1" noEditPoints="1" noAdjustHandles="1" noChangeArrowheads="1" noChangeShapeType="1" noTextEdit="1"/>
                </p:cNvSpPr>
                <p:nvPr/>
              </p:nvSpPr>
              <p:spPr>
                <a:xfrm>
                  <a:off x="4834890" y="4584576"/>
                  <a:ext cx="1556102" cy="727828"/>
                </a:xfrm>
                <a:prstGeom prst="rect">
                  <a:avLst/>
                </a:prstGeom>
                <a:blipFill>
                  <a:blip r:embed="rId6"/>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302E8177-DB98-44EE-9A64-32C83EBC117D}"/>
              </a:ext>
            </a:extLst>
          </p:cNvPr>
          <p:cNvGrpSpPr/>
          <p:nvPr/>
        </p:nvGrpSpPr>
        <p:grpSpPr>
          <a:xfrm>
            <a:off x="5234242" y="26478"/>
            <a:ext cx="6738683" cy="2176148"/>
            <a:chOff x="328867" y="3711038"/>
            <a:chExt cx="6738683" cy="2176148"/>
          </a:xfrm>
        </p:grpSpPr>
        <p:sp>
          <p:nvSpPr>
            <p:cNvPr id="14" name="TextBox 13">
              <a:extLst>
                <a:ext uri="{FF2B5EF4-FFF2-40B4-BE49-F238E27FC236}">
                  <a16:creationId xmlns:a16="http://schemas.microsoft.com/office/drawing/2014/main" id="{E05C4A84-1D48-4A68-A5BF-12196E1C7693}"/>
                </a:ext>
              </a:extLst>
            </p:cNvPr>
            <p:cNvSpPr txBox="1"/>
            <p:nvPr/>
          </p:nvSpPr>
          <p:spPr>
            <a:xfrm>
              <a:off x="328867" y="5056189"/>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CB6C9D-DD57-48A7-949A-98DE0C895234}"/>
                    </a:ext>
                  </a:extLst>
                </p:cNvPr>
                <p:cNvSpPr txBox="1"/>
                <p:nvPr/>
              </p:nvSpPr>
              <p:spPr>
                <a:xfrm>
                  <a:off x="3231478" y="3711038"/>
                  <a:ext cx="3836072" cy="2067874"/>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smtClean="0">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e/>
                                        <m:e/>
                                      </m:eqArr>
                                    </m:e>
                                  </m:mr>
                                </m:m>
                              </m:e>
                            </m:mr>
                          </m:m>
                        </m:e>
                      </m:d>
                    </m:oMath>
                  </a14:m>
                  <a:r>
                    <a:rPr lang="en-CA" sz="3400" dirty="0"/>
                    <a:t> </a:t>
                  </a:r>
                </a:p>
              </p:txBody>
            </p:sp>
          </mc:Choice>
          <mc:Fallback xmlns="">
            <p:sp>
              <p:nvSpPr>
                <p:cNvPr id="14" name="TextBox 13">
                  <a:extLst>
                    <a:ext uri="{FF2B5EF4-FFF2-40B4-BE49-F238E27FC236}">
                      <a16:creationId xmlns:a16="http://schemas.microsoft.com/office/drawing/2014/main" id="{70D6E479-C42A-4FD0-866B-8822F36E03F0}"/>
                    </a:ext>
                  </a:extLst>
                </p:cNvPr>
                <p:cNvSpPr txBox="1">
                  <a:spLocks noRot="1" noChangeAspect="1" noMove="1" noResize="1" noEditPoints="1" noAdjustHandles="1" noChangeArrowheads="1" noChangeShapeType="1" noTextEdit="1"/>
                </p:cNvSpPr>
                <p:nvPr/>
              </p:nvSpPr>
              <p:spPr>
                <a:xfrm>
                  <a:off x="3231478" y="3711038"/>
                  <a:ext cx="3836072" cy="206787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623AAE-731C-4FB1-A078-0CF9064A01D8}"/>
                    </a:ext>
                  </a:extLst>
                </p:cNvPr>
                <p:cNvSpPr txBox="1"/>
                <p:nvPr/>
              </p:nvSpPr>
              <p:spPr>
                <a:xfrm>
                  <a:off x="449182" y="4131864"/>
                  <a:ext cx="2549764" cy="1189621"/>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6600" i="1">
                                <a:solidFill>
                                  <a:srgbClr val="0070C0"/>
                                </a:solidFill>
                                <a:latin typeface="Cambria Math" panose="02040503050406030204" pitchFamily="18" charset="0"/>
                              </a:rPr>
                            </m:ctrlPr>
                          </m:sSub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𝜇𝜈</m:t>
                            </m:r>
                          </m:sub>
                        </m:sSub>
                        <m:r>
                          <a:rPr lang="en-CA" sz="6600" i="1">
                            <a:latin typeface="Cambria Math" panose="02040503050406030204" pitchFamily="18" charset="0"/>
                          </a:rPr>
                          <m:t>→</m:t>
                        </m:r>
                      </m:oMath>
                    </m:oMathPara>
                  </a14:m>
                  <a:endParaRPr lang="en-GB" sz="6600" dirty="0"/>
                </a:p>
              </p:txBody>
            </p:sp>
          </mc:Choice>
          <mc:Fallback xmlns="">
            <p:sp>
              <p:nvSpPr>
                <p:cNvPr id="15" name="TextBox 14">
                  <a:extLst>
                    <a:ext uri="{FF2B5EF4-FFF2-40B4-BE49-F238E27FC236}">
                      <a16:creationId xmlns:a16="http://schemas.microsoft.com/office/drawing/2014/main" id="{F535DD28-70D9-4C5B-B263-272D30E0019D}"/>
                    </a:ext>
                  </a:extLst>
                </p:cNvPr>
                <p:cNvSpPr txBox="1">
                  <a:spLocks noRot="1" noChangeAspect="1" noMove="1" noResize="1" noEditPoints="1" noAdjustHandles="1" noChangeArrowheads="1" noChangeShapeType="1" noTextEdit="1"/>
                </p:cNvSpPr>
                <p:nvPr/>
              </p:nvSpPr>
              <p:spPr>
                <a:xfrm>
                  <a:off x="449182" y="4131864"/>
                  <a:ext cx="2549764" cy="1189621"/>
                </a:xfrm>
                <a:prstGeom prst="rect">
                  <a:avLst/>
                </a:prstGeom>
                <a:blipFill>
                  <a:blip r:embed="rId8"/>
                  <a:stretch>
                    <a:fillRect/>
                  </a:stretch>
                </a:blipFill>
              </p:spPr>
              <p:txBody>
                <a:bodyPr/>
                <a:lstStyle/>
                <a:p>
                  <a:r>
                    <a:rPr lang="en-CA">
                      <a:noFill/>
                    </a:rPr>
                    <a:t> </a:t>
                  </a:r>
                </a:p>
              </p:txBody>
            </p:sp>
          </mc:Fallback>
        </mc:AlternateContent>
        <p:sp>
          <p:nvSpPr>
            <p:cNvPr id="17" name="Rectangle 16">
              <a:extLst>
                <a:ext uri="{FF2B5EF4-FFF2-40B4-BE49-F238E27FC236}">
                  <a16:creationId xmlns:a16="http://schemas.microsoft.com/office/drawing/2014/main" id="{E9C5B194-39E0-4905-808B-E12E225772B8}"/>
                </a:ext>
              </a:extLst>
            </p:cNvPr>
            <p:cNvSpPr/>
            <p:nvPr/>
          </p:nvSpPr>
          <p:spPr>
            <a:xfrm>
              <a:off x="4514851" y="4305300"/>
              <a:ext cx="2123791" cy="1373577"/>
            </a:xfrm>
            <a:prstGeom prst="rect">
              <a:avLst/>
            </a:prstGeom>
            <a:solidFill>
              <a:srgbClr val="FFEA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B057E3-BC63-46EC-B8B3-6CBA5CE82C8B}"/>
                    </a:ext>
                  </a:extLst>
                </p:cNvPr>
                <p:cNvSpPr txBox="1"/>
                <p:nvPr/>
              </p:nvSpPr>
              <p:spPr>
                <a:xfrm>
                  <a:off x="4798695" y="4564034"/>
                  <a:ext cx="1556102"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dirty="0" smtClean="0">
                            <a:solidFill>
                              <a:srgbClr val="002060"/>
                            </a:solidFill>
                            <a:latin typeface="Cambria Math" panose="02040503050406030204" pitchFamily="18" charset="0"/>
                          </a:rPr>
                          <m:t>−</m:t>
                        </m:r>
                        <m:r>
                          <a:rPr lang="en-CA" sz="4000" b="0" i="1" dirty="0" smtClean="0">
                            <a:solidFill>
                              <a:srgbClr val="00B050"/>
                            </a:solidFill>
                            <a:latin typeface="Cambria Math" panose="02040503050406030204" pitchFamily="18" charset="0"/>
                          </a:rPr>
                          <m:t>𝑝</m:t>
                        </m:r>
                        <m:sSub>
                          <m:sSubPr>
                            <m:ctrlPr>
                              <a:rPr lang="en-CA" sz="4000" i="1" dirty="0">
                                <a:solidFill>
                                  <a:srgbClr val="0070C0"/>
                                </a:solidFill>
                                <a:latin typeface="Cambria Math" panose="02040503050406030204" pitchFamily="18" charset="0"/>
                              </a:rPr>
                            </m:ctrlPr>
                          </m:sSubPr>
                          <m:e>
                            <m:r>
                              <a:rPr lang="en-CA" sz="4000" i="1" dirty="0">
                                <a:solidFill>
                                  <a:srgbClr val="0070C0"/>
                                </a:solidFill>
                                <a:latin typeface="Cambria Math" panose="02040503050406030204" pitchFamily="18" charset="0"/>
                              </a:rPr>
                              <m:t>𝑔</m:t>
                            </m:r>
                          </m:e>
                          <m:sub>
                            <m:r>
                              <a:rPr lang="en-CA" sz="4000" i="1" dirty="0">
                                <a:solidFill>
                                  <a:srgbClr val="0070C0"/>
                                </a:solidFill>
                                <a:latin typeface="Cambria Math" panose="02040503050406030204" pitchFamily="18" charset="0"/>
                              </a:rPr>
                              <m:t>𝑖𝑗</m:t>
                            </m:r>
                          </m:sub>
                        </m:sSub>
                      </m:oMath>
                    </m:oMathPara>
                  </a14:m>
                  <a:endParaRPr lang="en-CA" sz="4000" dirty="0">
                    <a:solidFill>
                      <a:srgbClr val="0070C0"/>
                    </a:solidFill>
                  </a:endParaRPr>
                </a:p>
              </p:txBody>
            </p:sp>
          </mc:Choice>
          <mc:Fallback xmlns="">
            <p:sp>
              <p:nvSpPr>
                <p:cNvPr id="17" name="TextBox 16">
                  <a:extLst>
                    <a:ext uri="{FF2B5EF4-FFF2-40B4-BE49-F238E27FC236}">
                      <a16:creationId xmlns:a16="http://schemas.microsoft.com/office/drawing/2014/main" id="{1940C50F-1D3E-4BF6-9B52-01E398C32D50}"/>
                    </a:ext>
                  </a:extLst>
                </p:cNvPr>
                <p:cNvSpPr txBox="1">
                  <a:spLocks noRot="1" noChangeAspect="1" noMove="1" noResize="1" noEditPoints="1" noAdjustHandles="1" noChangeArrowheads="1" noChangeShapeType="1" noTextEdit="1"/>
                </p:cNvSpPr>
                <p:nvPr/>
              </p:nvSpPr>
              <p:spPr>
                <a:xfrm>
                  <a:off x="4798695" y="4564034"/>
                  <a:ext cx="1556102" cy="757451"/>
                </a:xfrm>
                <a:prstGeom prst="rect">
                  <a:avLst/>
                </a:prstGeom>
                <a:blipFill>
                  <a:blip r:embed="rId9"/>
                  <a:stretch>
                    <a:fillRect/>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D4ED4DAE-39EC-44CF-86D3-A96AE78E1FA9}"/>
              </a:ext>
            </a:extLst>
          </p:cNvPr>
          <p:cNvGrpSpPr/>
          <p:nvPr/>
        </p:nvGrpSpPr>
        <p:grpSpPr>
          <a:xfrm>
            <a:off x="5234242" y="2316157"/>
            <a:ext cx="6957758" cy="2170961"/>
            <a:chOff x="328867" y="3711038"/>
            <a:chExt cx="6957758" cy="217096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2FB4989-2E5B-4910-AD8A-25A4F77BB7BD}"/>
                    </a:ext>
                  </a:extLst>
                </p:cNvPr>
                <p:cNvSpPr txBox="1"/>
                <p:nvPr/>
              </p:nvSpPr>
              <p:spPr>
                <a:xfrm>
                  <a:off x="449182" y="4131864"/>
                  <a:ext cx="2342147" cy="11669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Sup>
                          <m:sSubSupPr>
                            <m:ctrlPr>
                              <a:rPr lang="en-CA" sz="6600" i="1">
                                <a:solidFill>
                                  <a:srgbClr val="0070C0"/>
                                </a:solidFill>
                                <a:latin typeface="Cambria Math" panose="02040503050406030204" pitchFamily="18" charset="0"/>
                              </a:rPr>
                            </m:ctrlPr>
                          </m:sSubSupPr>
                          <m:e>
                            <m:r>
                              <a:rPr lang="en-CA" sz="6600" i="1">
                                <a:solidFill>
                                  <a:srgbClr val="0070C0"/>
                                </a:solidFill>
                                <a:latin typeface="Cambria Math" panose="02040503050406030204" pitchFamily="18" charset="0"/>
                              </a:rPr>
                              <m:t>𝑇</m:t>
                            </m:r>
                          </m:e>
                          <m:sub>
                            <m:r>
                              <a:rPr lang="en-CA" sz="6600" i="1">
                                <a:solidFill>
                                  <a:srgbClr val="0070C0"/>
                                </a:solidFill>
                                <a:latin typeface="Cambria Math" panose="02040503050406030204" pitchFamily="18" charset="0"/>
                              </a:rPr>
                              <m:t>   </m:t>
                            </m:r>
                            <m:r>
                              <a:rPr lang="en-CA" sz="6600" i="1">
                                <a:solidFill>
                                  <a:srgbClr val="0070C0"/>
                                </a:solidFill>
                                <a:latin typeface="Cambria Math" panose="02040503050406030204" pitchFamily="18" charset="0"/>
                              </a:rPr>
                              <m:t>𝜈</m:t>
                            </m:r>
                          </m:sub>
                          <m:sup>
                            <m:r>
                              <a:rPr lang="en-CA" sz="6600" i="1">
                                <a:solidFill>
                                  <a:srgbClr val="0070C0"/>
                                </a:solidFill>
                                <a:latin typeface="Cambria Math" panose="02040503050406030204" pitchFamily="18" charset="0"/>
                              </a:rPr>
                              <m:t>𝜇</m:t>
                            </m:r>
                          </m:sup>
                        </m:sSubSup>
                        <m:r>
                          <a:rPr lang="en-CA" sz="6600" b="0" i="1" smtClean="0">
                            <a:solidFill>
                              <a:schemeClr val="tx1"/>
                            </a:solidFill>
                            <a:latin typeface="Cambria Math" panose="02040503050406030204" pitchFamily="18" charset="0"/>
                          </a:rPr>
                          <m:t>→</m:t>
                        </m:r>
                      </m:oMath>
                    </m:oMathPara>
                  </a14:m>
                  <a:endParaRPr lang="en-GB" sz="6600" dirty="0"/>
                </a:p>
              </p:txBody>
            </p:sp>
          </mc:Choice>
          <mc:Fallback xmlns="">
            <p:sp>
              <p:nvSpPr>
                <p:cNvPr id="19" name="TextBox 18">
                  <a:extLst>
                    <a:ext uri="{FF2B5EF4-FFF2-40B4-BE49-F238E27FC236}">
                      <a16:creationId xmlns:a16="http://schemas.microsoft.com/office/drawing/2014/main" id="{4AD8DC72-AFD0-4826-A504-889C431D83B3}"/>
                    </a:ext>
                  </a:extLst>
                </p:cNvPr>
                <p:cNvSpPr txBox="1">
                  <a:spLocks noRot="1" noChangeAspect="1" noMove="1" noResize="1" noEditPoints="1" noAdjustHandles="1" noChangeArrowheads="1" noChangeShapeType="1" noTextEdit="1"/>
                </p:cNvSpPr>
                <p:nvPr/>
              </p:nvSpPr>
              <p:spPr>
                <a:xfrm>
                  <a:off x="449182" y="4131864"/>
                  <a:ext cx="2342147" cy="1166986"/>
                </a:xfrm>
                <a:prstGeom prst="rect">
                  <a:avLst/>
                </a:prstGeom>
                <a:blipFill>
                  <a:blip r:embed="rId10"/>
                  <a:stretch>
                    <a:fillRect/>
                  </a:stretch>
                </a:blipFill>
              </p:spPr>
              <p:txBody>
                <a:bodyPr/>
                <a:lstStyle/>
                <a:p>
                  <a:r>
                    <a:rPr lang="en-CA">
                      <a:noFill/>
                    </a:rPr>
                    <a:t> </a:t>
                  </a:r>
                </a:p>
              </p:txBody>
            </p:sp>
          </mc:Fallback>
        </mc:AlternateContent>
        <p:sp>
          <p:nvSpPr>
            <p:cNvPr id="21" name="TextBox 20">
              <a:extLst>
                <a:ext uri="{FF2B5EF4-FFF2-40B4-BE49-F238E27FC236}">
                  <a16:creationId xmlns:a16="http://schemas.microsoft.com/office/drawing/2014/main" id="{92DB627C-F013-475C-A282-BF719973022D}"/>
                </a:ext>
              </a:extLst>
            </p:cNvPr>
            <p:cNvSpPr txBox="1"/>
            <p:nvPr/>
          </p:nvSpPr>
          <p:spPr>
            <a:xfrm>
              <a:off x="328867" y="5051002"/>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C5991-78BB-4693-9CD4-F8EB86C47A63}"/>
                    </a:ext>
                  </a:extLst>
                </p:cNvPr>
                <p:cNvSpPr txBox="1"/>
                <p:nvPr/>
              </p:nvSpPr>
              <p:spPr>
                <a:xfrm>
                  <a:off x="3012403" y="3711038"/>
                  <a:ext cx="4274222" cy="2075183"/>
                </a:xfrm>
                <a:prstGeom prst="rect">
                  <a:avLst/>
                </a:prstGeom>
                <a:noFill/>
              </p:spPr>
              <p:txBody>
                <a:bodyPr wrap="square" rtlCol="0">
                  <a:spAutoFit/>
                </a:bodyPr>
                <a:lstStyle/>
                <a:p>
                  <a:pPr>
                    <a:spcAft>
                      <a:spcPts val="1200"/>
                    </a:spcAft>
                  </a:pPr>
                  <a14:m>
                    <m:oMath xmlns:m="http://schemas.openxmlformats.org/officeDocument/2006/math">
                      <m:d>
                        <m:dPr>
                          <m:begChr m:val="["/>
                          <m:endChr m:val="]"/>
                          <m:ctrlPr>
                            <a:rPr lang="en-GB" sz="3400" i="1">
                              <a:latin typeface="Cambria Math" panose="02040503050406030204" pitchFamily="18" charset="0"/>
                            </a:rPr>
                          </m:ctrlPr>
                        </m:dPr>
                        <m:e>
                          <m:m>
                            <m:mPr>
                              <m:mcs>
                                <m:mc>
                                  <m:mcPr>
                                    <m:count m:val="2"/>
                                    <m:mcJc m:val="center"/>
                                  </m:mcPr>
                                </m:mc>
                              </m:mcs>
                              <m:ctrlPr>
                                <a:rPr lang="en-GB" sz="3400" i="1">
                                  <a:latin typeface="Cambria Math" panose="02040503050406030204" pitchFamily="18" charset="0"/>
                                </a:rPr>
                              </m:ctrlPr>
                            </m:mPr>
                            <m:mr>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CA" sz="3400" i="1">
                                              <a:solidFill>
                                                <a:srgbClr val="FF3399"/>
                                              </a:solidFill>
                                              <a:latin typeface="Cambria Math" panose="02040503050406030204" pitchFamily="18" charset="0"/>
                                            </a:rPr>
                                            <m:t>𝜌</m:t>
                                          </m:r>
                                          <m:sSup>
                                            <m:sSupPr>
                                              <m:ctrlPr>
                                                <a:rPr lang="en-CA" sz="3400" i="1">
                                                  <a:latin typeface="Cambria Math" panose="02040503050406030204" pitchFamily="18" charset="0"/>
                                                </a:rPr>
                                              </m:ctrlPr>
                                            </m:sSupPr>
                                            <m:e>
                                              <m:r>
                                                <a:rPr lang="en-CA" sz="3400" i="1">
                                                  <a:latin typeface="Cambria Math" panose="02040503050406030204" pitchFamily="18" charset="0"/>
                                                </a:rPr>
                                                <m:t>𝑐</m:t>
                                              </m:r>
                                            </m:e>
                                            <m:sup>
                                              <m:r>
                                                <a:rPr lang="en-CA" sz="3400" i="1">
                                                  <a:latin typeface="Cambria Math" panose="02040503050406030204" pitchFamily="18" charset="0"/>
                                                </a:rPr>
                                                <m:t>2</m:t>
                                              </m:r>
                                            </m:sup>
                                          </m:sSup>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
                                          <m:r>
                                            <a:rPr lang="en-GB" sz="3400" i="1" dirty="0">
                                              <a:latin typeface="Cambria Math" panose="02040503050406030204" pitchFamily="18" charset="0"/>
                                            </a:rPr>
                                            <m:t>0</m:t>
                                          </m:r>
                                        </m:e>
                                      </m:eqArr>
                                    </m:e>
                                  </m:mr>
                                </m:m>
                              </m:e>
                              <m:e>
                                <m:m>
                                  <m:mPr>
                                    <m:mcs>
                                      <m:mc>
                                        <m:mcPr>
                                          <m:count m:val="2"/>
                                          <m:mcJc m:val="center"/>
                                        </m:mcPr>
                                      </m:mc>
                                    </m:mcs>
                                    <m:ctrlPr>
                                      <a:rPr lang="en-GB" sz="3400" i="1">
                                        <a:latin typeface="Cambria Math" panose="02040503050406030204" pitchFamily="18" charset="0"/>
                                      </a:rPr>
                                    </m:ctrlPr>
                                  </m:mPr>
                                  <m:mr>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
                                          <m:r>
                                            <a:rPr lang="en-GB" sz="3400" i="1" dirty="0">
                                              <a:latin typeface="Cambria Math" panose="02040503050406030204" pitchFamily="18" charset="0"/>
                                            </a:rPr>
                                            <m:t>0</m:t>
                                          </m:r>
                                        </m:e>
                                      </m:eqArr>
                                    </m:e>
                                    <m:e>
                                      <m:eqArr>
                                        <m:eqArrPr>
                                          <m:ctrlPr>
                                            <a:rPr lang="en-GB" sz="3400" i="1">
                                              <a:latin typeface="Cambria Math" panose="02040503050406030204" pitchFamily="18" charset="0"/>
                                            </a:rPr>
                                          </m:ctrlPr>
                                        </m:eqArrPr>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GB" sz="3400" i="1" dirty="0">
                                              <a:latin typeface="Cambria Math" panose="02040503050406030204" pitchFamily="18" charset="0"/>
                                            </a:rPr>
                                            <m:t>0</m:t>
                                          </m:r>
                                        </m:e>
                                        <m:e>
                                          <m:r>
                                            <a:rPr lang="en-CA" sz="3400" i="1">
                                              <a:latin typeface="Cambria Math" panose="02040503050406030204" pitchFamily="18" charset="0"/>
                                            </a:rPr>
                                            <m:t>−</m:t>
                                          </m:r>
                                          <m:r>
                                            <a:rPr lang="en-GB" sz="3400" i="1" dirty="0">
                                              <a:solidFill>
                                                <a:srgbClr val="00B050"/>
                                              </a:solidFill>
                                              <a:latin typeface="Cambria Math" panose="02040503050406030204" pitchFamily="18" charset="0"/>
                                            </a:rPr>
                                            <m:t>𝑝</m:t>
                                          </m:r>
                                        </m:e>
                                      </m:eqArr>
                                    </m:e>
                                  </m:mr>
                                </m:m>
                              </m:e>
                            </m:mr>
                          </m:m>
                        </m:e>
                      </m:d>
                    </m:oMath>
                  </a14:m>
                  <a:r>
                    <a:rPr lang="en-CA" sz="3400" dirty="0"/>
                    <a:t> </a:t>
                  </a:r>
                </a:p>
              </p:txBody>
            </p:sp>
          </mc:Choice>
          <mc:Fallback xmlns="">
            <p:sp>
              <p:nvSpPr>
                <p:cNvPr id="21" name="TextBox 20">
                  <a:extLst>
                    <a:ext uri="{FF2B5EF4-FFF2-40B4-BE49-F238E27FC236}">
                      <a16:creationId xmlns:a16="http://schemas.microsoft.com/office/drawing/2014/main" id="{67AB71D5-A9FE-44AD-9EEA-17646B2CBC4B}"/>
                    </a:ext>
                  </a:extLst>
                </p:cNvPr>
                <p:cNvSpPr txBox="1">
                  <a:spLocks noRot="1" noChangeAspect="1" noMove="1" noResize="1" noEditPoints="1" noAdjustHandles="1" noChangeArrowheads="1" noChangeShapeType="1" noTextEdit="1"/>
                </p:cNvSpPr>
                <p:nvPr/>
              </p:nvSpPr>
              <p:spPr>
                <a:xfrm>
                  <a:off x="3012403" y="3711038"/>
                  <a:ext cx="4274222" cy="2075183"/>
                </a:xfrm>
                <a:prstGeom prst="rect">
                  <a:avLst/>
                </a:prstGeom>
                <a:blipFill>
                  <a:blip r:embed="rId11"/>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80C59CF-AFA9-4993-9C05-EEEB9EB8E311}"/>
                  </a:ext>
                </a:extLst>
              </p:cNvPr>
              <p:cNvSpPr txBox="1"/>
              <p:nvPr/>
            </p:nvSpPr>
            <p:spPr>
              <a:xfrm>
                <a:off x="290947" y="1427156"/>
                <a:ext cx="4648487" cy="3103157"/>
              </a:xfrm>
              <a:prstGeom prst="rect">
                <a:avLst/>
              </a:prstGeom>
              <a:noFill/>
              <a:ln w="38100">
                <a:solidFill>
                  <a:schemeClr val="tx1"/>
                </a:solidFill>
              </a:ln>
            </p:spPr>
            <p:txBody>
              <a:bodyPr wrap="square" rtlCol="0">
                <a:spAutoFit/>
              </a:bodyPr>
              <a:lstStyle/>
              <a:p>
                <a:pPr algn="ctr"/>
                <a:r>
                  <a:rPr lang="en-CA" sz="6000" b="0" dirty="0"/>
                  <a:t>Perfect Fluid</a:t>
                </a:r>
              </a:p>
              <a:p>
                <a:pPr algn="ctr"/>
                <a14:m>
                  <m:oMathPara xmlns:m="http://schemas.openxmlformats.org/officeDocument/2006/math">
                    <m:oMathParaPr>
                      <m:jc m:val="centerGroup"/>
                    </m:oMathParaPr>
                    <m:oMath xmlns:m="http://schemas.openxmlformats.org/officeDocument/2006/math">
                      <m:r>
                        <a:rPr lang="en-CA" sz="5000" b="0" i="1" smtClean="0">
                          <a:solidFill>
                            <a:srgbClr val="7030A0"/>
                          </a:solidFill>
                          <a:latin typeface="Cambria Math" panose="02040503050406030204" pitchFamily="18" charset="0"/>
                        </a:rPr>
                        <m:t>𝒯</m:t>
                      </m:r>
                      <m:r>
                        <a:rPr lang="en-CA" sz="5000" i="1">
                          <a:latin typeface="Cambria Math" panose="02040503050406030204" pitchFamily="18" charset="0"/>
                        </a:rPr>
                        <m:t>=−</m:t>
                      </m:r>
                      <m:r>
                        <a:rPr lang="en-GB" sz="5000" i="1" dirty="0">
                          <a:solidFill>
                            <a:srgbClr val="00B050"/>
                          </a:solidFill>
                          <a:latin typeface="Cambria Math" panose="02040503050406030204" pitchFamily="18" charset="0"/>
                        </a:rPr>
                        <m:t>𝑝</m:t>
                      </m:r>
                      <m:r>
                        <a:rPr lang="en-CA" sz="5000" i="1">
                          <a:latin typeface="Cambria Math" panose="02040503050406030204" pitchFamily="18" charset="0"/>
                        </a:rPr>
                        <m:t>𝑔</m:t>
                      </m:r>
                      <m:r>
                        <a:rPr lang="en-CA" sz="5000" b="0" i="1" smtClean="0">
                          <a:latin typeface="Cambria Math" panose="02040503050406030204" pitchFamily="18" charset="0"/>
                        </a:rPr>
                        <m:t>+</m:t>
                      </m:r>
                    </m:oMath>
                  </m:oMathPara>
                </a14:m>
                <a:endParaRPr lang="en-CA" sz="50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CA" sz="5000" i="1" smtClean="0">
                              <a:latin typeface="Cambria Math" panose="02040503050406030204" pitchFamily="18" charset="0"/>
                            </a:rPr>
                          </m:ctrlPr>
                        </m:dPr>
                        <m:e>
                          <m:r>
                            <a:rPr lang="en-CA" sz="5000" i="1">
                              <a:solidFill>
                                <a:srgbClr val="FF3399"/>
                              </a:solidFill>
                              <a:latin typeface="Cambria Math" panose="02040503050406030204" pitchFamily="18" charset="0"/>
                            </a:rPr>
                            <m:t>𝜌</m:t>
                          </m:r>
                          <m:r>
                            <a:rPr lang="en-CA" sz="5000" i="1">
                              <a:latin typeface="Cambria Math" panose="02040503050406030204" pitchFamily="18" charset="0"/>
                            </a:rPr>
                            <m:t>+</m:t>
                          </m:r>
                          <m:f>
                            <m:fPr>
                              <m:ctrlPr>
                                <a:rPr lang="en-CA" sz="5000" i="1">
                                  <a:latin typeface="Cambria Math" panose="02040503050406030204" pitchFamily="18" charset="0"/>
                                </a:rPr>
                              </m:ctrlPr>
                            </m:fPr>
                            <m:num>
                              <m:r>
                                <a:rPr lang="en-CA" sz="5000" i="1">
                                  <a:solidFill>
                                    <a:srgbClr val="00B050"/>
                                  </a:solidFill>
                                  <a:latin typeface="Cambria Math" panose="02040503050406030204" pitchFamily="18" charset="0"/>
                                </a:rPr>
                                <m:t>𝑝</m:t>
                              </m:r>
                            </m:num>
                            <m:den>
                              <m:sSup>
                                <m:sSupPr>
                                  <m:ctrlPr>
                                    <a:rPr lang="en-CA" sz="5000" i="1">
                                      <a:latin typeface="Cambria Math" panose="02040503050406030204" pitchFamily="18" charset="0"/>
                                    </a:rPr>
                                  </m:ctrlPr>
                                </m:sSupPr>
                                <m:e>
                                  <m:r>
                                    <a:rPr lang="en-CA" sz="5000" i="1">
                                      <a:latin typeface="Cambria Math" panose="02040503050406030204" pitchFamily="18" charset="0"/>
                                    </a:rPr>
                                    <m:t>𝑐</m:t>
                                  </m:r>
                                </m:e>
                                <m:sup>
                                  <m:r>
                                    <a:rPr lang="en-CA" sz="5000" i="1">
                                      <a:latin typeface="Cambria Math" panose="02040503050406030204" pitchFamily="18" charset="0"/>
                                    </a:rPr>
                                    <m:t>2</m:t>
                                  </m:r>
                                </m:sup>
                              </m:sSup>
                            </m:den>
                          </m:f>
                        </m:e>
                      </m:d>
                      <m:acc>
                        <m:accPr>
                          <m:chr m:val="⃗"/>
                          <m:ctrlPr>
                            <a:rPr lang="en-CA" sz="5000" b="0" i="1" smtClean="0">
                              <a:solidFill>
                                <a:srgbClr val="7030A0"/>
                              </a:solidFill>
                              <a:latin typeface="Cambria Math" panose="02040503050406030204" pitchFamily="18" charset="0"/>
                            </a:rPr>
                          </m:ctrlPr>
                        </m:accPr>
                        <m:e>
                          <m:r>
                            <a:rPr lang="en-CA" sz="5000" b="0" i="1" smtClean="0">
                              <a:solidFill>
                                <a:srgbClr val="7030A0"/>
                              </a:solidFill>
                              <a:latin typeface="Cambria Math" panose="02040503050406030204" pitchFamily="18" charset="0"/>
                            </a:rPr>
                            <m:t>𝑈</m:t>
                          </m:r>
                        </m:e>
                      </m:acc>
                      <m:r>
                        <a:rPr lang="en-CA" sz="5000" b="0" i="1" smtClean="0">
                          <a:latin typeface="Cambria Math" panose="02040503050406030204" pitchFamily="18" charset="0"/>
                        </a:rPr>
                        <m:t>⊗</m:t>
                      </m:r>
                      <m:acc>
                        <m:accPr>
                          <m:chr m:val="⃗"/>
                          <m:ctrlPr>
                            <a:rPr lang="en-CA" sz="5000" b="0" i="1" smtClean="0">
                              <a:solidFill>
                                <a:srgbClr val="7030A0"/>
                              </a:solidFill>
                              <a:latin typeface="Cambria Math" panose="02040503050406030204" pitchFamily="18" charset="0"/>
                            </a:rPr>
                          </m:ctrlPr>
                        </m:accPr>
                        <m:e>
                          <m:r>
                            <a:rPr lang="en-CA" sz="5000" b="0" i="1" smtClean="0">
                              <a:solidFill>
                                <a:srgbClr val="7030A0"/>
                              </a:solidFill>
                              <a:latin typeface="Cambria Math" panose="02040503050406030204" pitchFamily="18" charset="0"/>
                            </a:rPr>
                            <m:t>𝑈</m:t>
                          </m:r>
                        </m:e>
                      </m:acc>
                    </m:oMath>
                  </m:oMathPara>
                </a14:m>
                <a:endParaRPr lang="en-GB" sz="5000" dirty="0"/>
              </a:p>
            </p:txBody>
          </p:sp>
        </mc:Choice>
        <mc:Fallback xmlns="">
          <p:sp>
            <p:nvSpPr>
              <p:cNvPr id="23" name="TextBox 22">
                <a:extLst>
                  <a:ext uri="{FF2B5EF4-FFF2-40B4-BE49-F238E27FC236}">
                    <a16:creationId xmlns:a16="http://schemas.microsoft.com/office/drawing/2014/main" id="{A80C59CF-AFA9-4993-9C05-EEEB9EB8E311}"/>
                  </a:ext>
                </a:extLst>
              </p:cNvPr>
              <p:cNvSpPr txBox="1">
                <a:spLocks noRot="1" noChangeAspect="1" noMove="1" noResize="1" noEditPoints="1" noAdjustHandles="1" noChangeArrowheads="1" noChangeShapeType="1" noTextEdit="1"/>
              </p:cNvSpPr>
              <p:nvPr/>
            </p:nvSpPr>
            <p:spPr>
              <a:xfrm>
                <a:off x="290947" y="1427156"/>
                <a:ext cx="4648487" cy="3103157"/>
              </a:xfrm>
              <a:prstGeom prst="rect">
                <a:avLst/>
              </a:prstGeom>
              <a:blipFill>
                <a:blip r:embed="rId12"/>
                <a:stretch>
                  <a:fillRect l="-2734" t="-5243"/>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53472268"/>
      </p:ext>
    </p:extLst>
  </p:cSld>
  <p:clrMapOvr>
    <a:masterClrMapping/>
  </p:clrMapOvr>
  <mc:AlternateContent xmlns:mc="http://schemas.openxmlformats.org/markup-compatibility/2006" xmlns:p14="http://schemas.microsoft.com/office/powerpoint/2010/main">
    <mc:Choice Requires="p14">
      <p:transition spd="slow" p14:dur="2000" advTm="7106"/>
    </mc:Choice>
    <mc:Fallback xmlns="">
      <p:transition spd="slow" advTm="71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5C3446-EDAB-4774-B9CF-A27A6AFAE9EA}"/>
              </a:ext>
            </a:extLst>
          </p:cNvPr>
          <p:cNvSpPr txBox="1"/>
          <p:nvPr/>
        </p:nvSpPr>
        <p:spPr>
          <a:xfrm>
            <a:off x="91738" y="98802"/>
            <a:ext cx="3533205" cy="1077218"/>
          </a:xfrm>
          <a:prstGeom prst="rect">
            <a:avLst/>
          </a:prstGeom>
          <a:noFill/>
          <a:ln w="38100">
            <a:noFill/>
          </a:ln>
        </p:spPr>
        <p:txBody>
          <a:bodyPr wrap="square" rtlCol="0">
            <a:spAutoFit/>
          </a:bodyPr>
          <a:lstStyle/>
          <a:p>
            <a:r>
              <a:rPr lang="en-CA" sz="6400" dirty="0"/>
              <a:t>Summary</a:t>
            </a:r>
          </a:p>
        </p:txBody>
      </p:sp>
      <p:grpSp>
        <p:nvGrpSpPr>
          <p:cNvPr id="5" name="Group 4">
            <a:extLst>
              <a:ext uri="{FF2B5EF4-FFF2-40B4-BE49-F238E27FC236}">
                <a16:creationId xmlns:a16="http://schemas.microsoft.com/office/drawing/2014/main" id="{009FF5A7-FA5D-4709-8335-4F4BB59E7F89}"/>
              </a:ext>
            </a:extLst>
          </p:cNvPr>
          <p:cNvGrpSpPr/>
          <p:nvPr/>
        </p:nvGrpSpPr>
        <p:grpSpPr>
          <a:xfrm>
            <a:off x="2859395" y="4865883"/>
            <a:ext cx="1531095" cy="1980558"/>
            <a:chOff x="5513474" y="2485654"/>
            <a:chExt cx="1531095" cy="1980558"/>
          </a:xfrm>
        </p:grpSpPr>
        <p:sp>
          <p:nvSpPr>
            <p:cNvPr id="7" name="TextBox 6">
              <a:extLst>
                <a:ext uri="{FF2B5EF4-FFF2-40B4-BE49-F238E27FC236}">
                  <a16:creationId xmlns:a16="http://schemas.microsoft.com/office/drawing/2014/main" id="{ED1DFE7F-2D0B-4168-B7AF-3E463247AE3C}"/>
                </a:ext>
              </a:extLst>
            </p:cNvPr>
            <p:cNvSpPr txBox="1"/>
            <p:nvPr/>
          </p:nvSpPr>
          <p:spPr>
            <a:xfrm>
              <a:off x="5513474" y="3635215"/>
              <a:ext cx="1531095" cy="830997"/>
            </a:xfrm>
            <a:prstGeom prst="rect">
              <a:avLst/>
            </a:prstGeom>
            <a:noFill/>
          </p:spPr>
          <p:txBody>
            <a:bodyPr wrap="square" rtlCol="0">
              <a:spAutoFit/>
            </a:bodyPr>
            <a:lstStyle/>
            <a:p>
              <a:pPr algn="ctr"/>
              <a:r>
                <a:rPr lang="en-GB" sz="4800" dirty="0"/>
                <a:t>(rest)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A8FB4E-385A-4781-A854-D1109C9B19B4}"/>
                    </a:ext>
                  </a:extLst>
                </p:cNvPr>
                <p:cNvSpPr txBox="1"/>
                <p:nvPr/>
              </p:nvSpPr>
              <p:spPr>
                <a:xfrm>
                  <a:off x="5573632" y="2485654"/>
                  <a:ext cx="1410780" cy="128945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𝑇</m:t>
                            </m:r>
                          </m:e>
                          <m:sub>
                            <m:r>
                              <a:rPr lang="en-CA" sz="7200" i="1">
                                <a:solidFill>
                                  <a:srgbClr val="0070C0"/>
                                </a:solidFill>
                                <a:latin typeface="Cambria Math" panose="02040503050406030204" pitchFamily="18" charset="0"/>
                              </a:rPr>
                              <m:t>𝜇𝜈</m:t>
                            </m:r>
                          </m:sub>
                        </m:sSub>
                      </m:oMath>
                    </m:oMathPara>
                  </a14:m>
                  <a:endParaRPr lang="en-GB" sz="7200" dirty="0"/>
                </a:p>
              </p:txBody>
            </p:sp>
          </mc:Choice>
          <mc:Fallback xmlns="">
            <p:sp>
              <p:nvSpPr>
                <p:cNvPr id="8" name="TextBox 7">
                  <a:extLst>
                    <a:ext uri="{FF2B5EF4-FFF2-40B4-BE49-F238E27FC236}">
                      <a16:creationId xmlns:a16="http://schemas.microsoft.com/office/drawing/2014/main" id="{04A8FB4E-385A-4781-A854-D1109C9B19B4}"/>
                    </a:ext>
                  </a:extLst>
                </p:cNvPr>
                <p:cNvSpPr txBox="1">
                  <a:spLocks noRot="1" noChangeAspect="1" noMove="1" noResize="1" noEditPoints="1" noAdjustHandles="1" noChangeArrowheads="1" noChangeShapeType="1" noTextEdit="1"/>
                </p:cNvSpPr>
                <p:nvPr/>
              </p:nvSpPr>
              <p:spPr>
                <a:xfrm>
                  <a:off x="5573632" y="2485654"/>
                  <a:ext cx="1410780" cy="1289456"/>
                </a:xfrm>
                <a:prstGeom prst="rect">
                  <a:avLst/>
                </a:prstGeom>
                <a:blipFill>
                  <a:blip r:embed="rId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3E39A9-D399-42E7-8FB6-BFE54B93E9C9}"/>
                  </a:ext>
                </a:extLst>
              </p:cNvPr>
              <p:cNvSpPr txBox="1"/>
              <p:nvPr/>
            </p:nvSpPr>
            <p:spPr>
              <a:xfrm>
                <a:off x="7315264" y="4955010"/>
                <a:ext cx="1714500" cy="1200329"/>
              </a:xfrm>
              <a:prstGeom prst="rect">
                <a:avLst/>
              </a:prstGeom>
              <a:noFill/>
            </p:spPr>
            <p:txBody>
              <a:bodyPr wrap="square">
                <a:spAutoFit/>
              </a:bodyPr>
              <a:lstStyle/>
              <a:p>
                <a14:m>
                  <m:oMath xmlns:m="http://schemas.openxmlformats.org/officeDocument/2006/math">
                    <m:r>
                      <a:rPr lang="en-CA" sz="7200" b="0" i="1" smtClean="0">
                        <a:solidFill>
                          <a:srgbClr val="FF0000"/>
                        </a:solidFill>
                        <a:latin typeface="Cambria Math" panose="02040503050406030204" pitchFamily="18" charset="0"/>
                      </a:rPr>
                      <m:t>𝑎</m:t>
                    </m:r>
                    <m:r>
                      <a:rPr lang="en-CA" sz="7200" b="0" i="1" smtClean="0">
                        <a:solidFill>
                          <a:srgbClr val="FF0000"/>
                        </a:solidFill>
                        <a:latin typeface="Cambria Math" panose="02040503050406030204" pitchFamily="18" charset="0"/>
                      </a:rPr>
                      <m:t>(</m:t>
                    </m:r>
                    <m:r>
                      <a:rPr lang="en-CA" sz="7200" b="0" i="1" smtClean="0">
                        <a:solidFill>
                          <a:srgbClr val="FF0000"/>
                        </a:solidFill>
                        <a:latin typeface="Cambria Math" panose="02040503050406030204" pitchFamily="18" charset="0"/>
                      </a:rPr>
                      <m:t>𝑡</m:t>
                    </m:r>
                    <m:r>
                      <a:rPr lang="en-CA" sz="7200" b="0" i="1" smtClean="0">
                        <a:solidFill>
                          <a:srgbClr val="FF0000"/>
                        </a:solidFill>
                        <a:latin typeface="Cambria Math" panose="02040503050406030204" pitchFamily="18" charset="0"/>
                      </a:rPr>
                      <m:t>)</m:t>
                    </m:r>
                  </m:oMath>
                </a14:m>
                <a:r>
                  <a:rPr lang="en-GB" sz="7200" dirty="0">
                    <a:solidFill>
                      <a:srgbClr val="FF0000"/>
                    </a:solidFill>
                  </a:rPr>
                  <a:t> </a:t>
                </a:r>
                <a:endParaRPr lang="en-CA" sz="7200" dirty="0"/>
              </a:p>
            </p:txBody>
          </p:sp>
        </mc:Choice>
        <mc:Fallback xmlns="">
          <p:sp>
            <p:nvSpPr>
              <p:cNvPr id="9" name="TextBox 8">
                <a:extLst>
                  <a:ext uri="{FF2B5EF4-FFF2-40B4-BE49-F238E27FC236}">
                    <a16:creationId xmlns:a16="http://schemas.microsoft.com/office/drawing/2014/main" id="{F53E39A9-D399-42E7-8FB6-BFE54B93E9C9}"/>
                  </a:ext>
                </a:extLst>
              </p:cNvPr>
              <p:cNvSpPr txBox="1">
                <a:spLocks noRot="1" noChangeAspect="1" noMove="1" noResize="1" noEditPoints="1" noAdjustHandles="1" noChangeArrowheads="1" noChangeShapeType="1" noTextEdit="1"/>
              </p:cNvSpPr>
              <p:nvPr/>
            </p:nvSpPr>
            <p:spPr>
              <a:xfrm>
                <a:off x="7315264" y="4955010"/>
                <a:ext cx="1714500" cy="1200329"/>
              </a:xfrm>
              <a:prstGeom prst="rect">
                <a:avLst/>
              </a:prstGeom>
              <a:blipFill>
                <a:blip r:embed="rId4"/>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BF19FB0A-26D0-4E50-AA34-A8C43487EAE8}"/>
              </a:ext>
            </a:extLst>
          </p:cNvPr>
          <p:cNvSpPr txBox="1"/>
          <p:nvPr/>
        </p:nvSpPr>
        <p:spPr>
          <a:xfrm>
            <a:off x="163468" y="1376328"/>
            <a:ext cx="12028532" cy="3323987"/>
          </a:xfrm>
          <a:prstGeom prst="rect">
            <a:avLst/>
          </a:prstGeom>
          <a:noFill/>
        </p:spPr>
        <p:txBody>
          <a:bodyPr wrap="square" rtlCol="0">
            <a:spAutoFit/>
          </a:bodyPr>
          <a:lstStyle/>
          <a:p>
            <a:r>
              <a:rPr lang="en-GB" sz="4200" u="sng" dirty="0"/>
              <a:t>Cosmic Rest Frame</a:t>
            </a:r>
            <a:r>
              <a:rPr lang="en-GB" sz="4200" dirty="0"/>
              <a:t> is the unique frame where:</a:t>
            </a:r>
          </a:p>
          <a:p>
            <a:pPr marL="571500" indent="-571500">
              <a:buFont typeface="Arial" panose="020B0604020202020204" pitchFamily="34" charset="0"/>
              <a:buChar char="•"/>
            </a:pPr>
            <a:r>
              <a:rPr lang="en-GB" sz="4200" dirty="0"/>
              <a:t>There is no observed doppler shift in the Cosmic Microwave Background radiation</a:t>
            </a:r>
          </a:p>
          <a:p>
            <a:pPr marL="1028700" lvl="1" indent="-571500">
              <a:buFont typeface="Arial" panose="020B0604020202020204" pitchFamily="34" charset="0"/>
              <a:buChar char="•"/>
            </a:pPr>
            <a:r>
              <a:rPr lang="en-GB" sz="4200" dirty="0"/>
              <a:t>Frequency looks the same in all directions</a:t>
            </a:r>
          </a:p>
          <a:p>
            <a:pPr marL="571500" indent="-571500">
              <a:buFont typeface="Arial" panose="020B0604020202020204" pitchFamily="34" charset="0"/>
              <a:buChar char="•"/>
            </a:pPr>
            <a:r>
              <a:rPr lang="en-GB" sz="4200" dirty="0"/>
              <a:t>The average velocity of masses at large scale is zero</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C9BC7DA-A609-4F64-9307-F63FBD4402EA}"/>
                  </a:ext>
                </a:extLst>
              </p14:cNvPr>
              <p14:cNvContentPartPr/>
              <p14:nvPr>
                <p:extLst>
                  <p:ext uri="{42D2F446-02D8-4167-A562-619A0277C38B}">
                    <p15:isNarration xmlns:p15="http://schemas.microsoft.com/office/powerpoint/2012/main" val="1"/>
                  </p:ext>
                </p:extLst>
              </p14:nvPr>
            </p14:nvContentPartPr>
            <p14:xfrm>
              <a:off x="2754720" y="4766400"/>
              <a:ext cx="6422040" cy="1707480"/>
            </p14:xfrm>
          </p:contentPart>
        </mc:Choice>
        <mc:Fallback xmlns="">
          <p:pic>
            <p:nvPicPr>
              <p:cNvPr id="2" name="Ink 1">
                <a:extLst>
                  <a:ext uri="{FF2B5EF4-FFF2-40B4-BE49-F238E27FC236}">
                    <a16:creationId xmlns:a16="http://schemas.microsoft.com/office/drawing/2014/main" id="{1C9BC7DA-A609-4F64-9307-F63FBD4402EA}"/>
                  </a:ext>
                </a:extLst>
              </p:cNvPr>
              <p:cNvPicPr>
                <a:picLocks noGrp="1" noRot="1" noChangeAspect="1" noMove="1" noResize="1" noEditPoints="1" noAdjustHandles="1" noChangeArrowheads="1" noChangeShapeType="1"/>
              </p:cNvPicPr>
              <p:nvPr/>
            </p:nvPicPr>
            <p:blipFill>
              <a:blip r:embed="rId6"/>
              <a:stretch>
                <a:fillRect/>
              </a:stretch>
            </p:blipFill>
            <p:spPr>
              <a:xfrm>
                <a:off x="2745360" y="4757040"/>
                <a:ext cx="6440760" cy="1726200"/>
              </a:xfrm>
              <a:prstGeom prst="rect">
                <a:avLst/>
              </a:prstGeom>
            </p:spPr>
          </p:pic>
        </mc:Fallback>
      </mc:AlternateContent>
    </p:spTree>
    <p:custDataLst>
      <p:tags r:id="rId1"/>
    </p:custDataLst>
    <p:extLst>
      <p:ext uri="{BB962C8B-B14F-4D97-AF65-F5344CB8AC3E}">
        <p14:creationId xmlns:p14="http://schemas.microsoft.com/office/powerpoint/2010/main" val="2493624974"/>
      </p:ext>
    </p:extLst>
  </p:cSld>
  <p:clrMapOvr>
    <a:masterClrMapping/>
  </p:clrMapOvr>
  <mc:AlternateContent xmlns:mc="http://schemas.openxmlformats.org/markup-compatibility/2006" xmlns:p14="http://schemas.microsoft.com/office/powerpoint/2010/main">
    <mc:Choice Requires="p14">
      <p:transition spd="slow" p14:dur="2000" advTm="24733"/>
    </mc:Choice>
    <mc:Fallback xmlns="">
      <p:transition spd="slow" advTm="24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5C3446-EDAB-4774-B9CF-A27A6AFAE9EA}"/>
              </a:ext>
            </a:extLst>
          </p:cNvPr>
          <p:cNvSpPr txBox="1"/>
          <p:nvPr/>
        </p:nvSpPr>
        <p:spPr>
          <a:xfrm>
            <a:off x="91738" y="98802"/>
            <a:ext cx="3533205" cy="1077218"/>
          </a:xfrm>
          <a:prstGeom prst="rect">
            <a:avLst/>
          </a:prstGeom>
          <a:noFill/>
          <a:ln w="38100">
            <a:noFill/>
          </a:ln>
        </p:spPr>
        <p:txBody>
          <a:bodyPr wrap="square" rtlCol="0">
            <a:spAutoFit/>
          </a:bodyPr>
          <a:lstStyle/>
          <a:p>
            <a:r>
              <a:rPr lang="en-CA" sz="6400" dirty="0"/>
              <a:t>Summary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DD89FF-20E7-4F53-84BB-CEBC1CC4B24A}"/>
                  </a:ext>
                </a:extLst>
              </p:cNvPr>
              <p:cNvSpPr txBox="1"/>
              <p:nvPr/>
            </p:nvSpPr>
            <p:spPr>
              <a:xfrm>
                <a:off x="1098573" y="3112155"/>
                <a:ext cx="9068390" cy="3247427"/>
              </a:xfrm>
              <a:prstGeom prst="rect">
                <a:avLst/>
              </a:prstGeom>
              <a:noFill/>
              <a:ln w="38100">
                <a:noFill/>
              </a:ln>
            </p:spPr>
            <p:txBody>
              <a:bodyPr wrap="square" rtlCol="0">
                <a:spAutoFit/>
              </a:bodyPr>
              <a:lstStyle/>
              <a:p>
                <a:r>
                  <a:rPr lang="en-CA" sz="6000" dirty="0"/>
                  <a:t>Dust-like Matter:    </a:t>
                </a:r>
                <a14:m>
                  <m:oMath xmlns:m="http://schemas.openxmlformats.org/officeDocument/2006/math">
                    <m:r>
                      <a:rPr lang="en-CA" sz="6000" b="0" i="1" smtClean="0">
                        <a:latin typeface="Cambria Math" panose="02040503050406030204" pitchFamily="18" charset="0"/>
                      </a:rPr>
                      <m:t>𝑤</m:t>
                    </m:r>
                    <m:r>
                      <a:rPr lang="en-CA" sz="6000" b="0" i="1" smtClean="0">
                        <a:latin typeface="Cambria Math" panose="02040503050406030204" pitchFamily="18" charset="0"/>
                      </a:rPr>
                      <m:t>=0</m:t>
                    </m:r>
                  </m:oMath>
                </a14:m>
                <a:endParaRPr lang="en-CA" sz="6000" b="0" dirty="0"/>
              </a:p>
              <a:p>
                <a:r>
                  <a:rPr lang="en-CA" sz="6000" b="0" dirty="0"/>
                  <a:t>Radiation:                </a:t>
                </a:r>
                <a14:m>
                  <m:oMath xmlns:m="http://schemas.openxmlformats.org/officeDocument/2006/math">
                    <m:r>
                      <a:rPr lang="en-CA" sz="6000" b="0" i="1" smtClean="0">
                        <a:latin typeface="Cambria Math" panose="02040503050406030204" pitchFamily="18" charset="0"/>
                      </a:rPr>
                      <m:t>𝑤</m:t>
                    </m:r>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1</m:t>
                        </m:r>
                      </m:num>
                      <m:den>
                        <m:r>
                          <a:rPr lang="en-CA" sz="6000" b="0" i="1" smtClean="0">
                            <a:latin typeface="Cambria Math" panose="02040503050406030204" pitchFamily="18" charset="0"/>
                          </a:rPr>
                          <m:t>3</m:t>
                        </m:r>
                      </m:den>
                    </m:f>
                  </m:oMath>
                </a14:m>
                <a:endParaRPr lang="en-CA" sz="6000" b="0" dirty="0"/>
              </a:p>
              <a:p>
                <a:r>
                  <a:rPr lang="en-CA" sz="6000" b="0" dirty="0"/>
                  <a:t>C.C. / Dark Energy: </a:t>
                </a:r>
                <a14:m>
                  <m:oMath xmlns:m="http://schemas.openxmlformats.org/officeDocument/2006/math">
                    <m:r>
                      <a:rPr lang="en-CA" sz="6000" b="0" i="1" smtClean="0">
                        <a:latin typeface="Cambria Math" panose="02040503050406030204" pitchFamily="18" charset="0"/>
                      </a:rPr>
                      <m:t>𝑤</m:t>
                    </m:r>
                    <m:r>
                      <a:rPr lang="en-CA" sz="6000" b="0" i="1" smtClean="0">
                        <a:latin typeface="Cambria Math" panose="02040503050406030204" pitchFamily="18" charset="0"/>
                      </a:rPr>
                      <m:t>=−1</m:t>
                    </m:r>
                  </m:oMath>
                </a14:m>
                <a:endParaRPr lang="en-GB" sz="6000" dirty="0"/>
              </a:p>
            </p:txBody>
          </p:sp>
        </mc:Choice>
        <mc:Fallback xmlns="">
          <p:sp>
            <p:nvSpPr>
              <p:cNvPr id="4" name="TextBox 3">
                <a:extLst>
                  <a:ext uri="{FF2B5EF4-FFF2-40B4-BE49-F238E27FC236}">
                    <a16:creationId xmlns:a16="http://schemas.microsoft.com/office/drawing/2014/main" id="{F6DD89FF-20E7-4F53-84BB-CEBC1CC4B24A}"/>
                  </a:ext>
                </a:extLst>
              </p:cNvPr>
              <p:cNvSpPr txBox="1">
                <a:spLocks noRot="1" noChangeAspect="1" noMove="1" noResize="1" noEditPoints="1" noAdjustHandles="1" noChangeArrowheads="1" noChangeShapeType="1" noTextEdit="1"/>
              </p:cNvSpPr>
              <p:nvPr/>
            </p:nvSpPr>
            <p:spPr>
              <a:xfrm>
                <a:off x="1098573" y="3112155"/>
                <a:ext cx="9068390" cy="3247427"/>
              </a:xfrm>
              <a:prstGeom prst="rect">
                <a:avLst/>
              </a:prstGeom>
              <a:blipFill>
                <a:blip r:embed="rId3"/>
                <a:stretch>
                  <a:fillRect l="-4032" t="-5827" b="-12030"/>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80C59CF-AFA9-4993-9C05-EEEB9EB8E311}"/>
                  </a:ext>
                </a:extLst>
              </p:cNvPr>
              <p:cNvSpPr txBox="1"/>
              <p:nvPr/>
            </p:nvSpPr>
            <p:spPr>
              <a:xfrm>
                <a:off x="5414161" y="486767"/>
                <a:ext cx="6305796" cy="2246769"/>
              </a:xfrm>
              <a:prstGeom prst="rect">
                <a:avLst/>
              </a:prstGeom>
              <a:noFill/>
              <a:ln w="38100">
                <a:solidFill>
                  <a:schemeClr val="tx1"/>
                </a:solidFill>
              </a:ln>
            </p:spPr>
            <p:txBody>
              <a:bodyPr wrap="square" rtlCol="0">
                <a:spAutoFit/>
              </a:bodyPr>
              <a:lstStyle/>
              <a:p>
                <a:pPr algn="ctr"/>
                <a:r>
                  <a:rPr lang="en-CA" sz="6000" b="0" dirty="0"/>
                  <a:t>Equation of State:</a:t>
                </a:r>
              </a:p>
              <a:p>
                <a:pPr algn="ctr"/>
                <a14:m>
                  <m:oMathPara xmlns:m="http://schemas.openxmlformats.org/officeDocument/2006/math">
                    <m:oMathParaPr>
                      <m:jc m:val="centerGroup"/>
                    </m:oMathParaPr>
                    <m:oMath xmlns:m="http://schemas.openxmlformats.org/officeDocument/2006/math">
                      <m:r>
                        <a:rPr lang="en-CA" sz="8000" i="1">
                          <a:solidFill>
                            <a:srgbClr val="00B050"/>
                          </a:solidFill>
                          <a:latin typeface="Cambria Math" panose="02040503050406030204" pitchFamily="18" charset="0"/>
                        </a:rPr>
                        <m:t>𝑝</m:t>
                      </m:r>
                      <m:r>
                        <a:rPr lang="en-CA" sz="8000" i="1">
                          <a:latin typeface="Cambria Math" panose="02040503050406030204" pitchFamily="18" charset="0"/>
                        </a:rPr>
                        <m:t>=</m:t>
                      </m:r>
                      <m:r>
                        <a:rPr lang="en-CA" sz="8000" i="1">
                          <a:latin typeface="Cambria Math" panose="02040503050406030204" pitchFamily="18" charset="0"/>
                        </a:rPr>
                        <m:t>𝑤</m:t>
                      </m:r>
                      <m:r>
                        <a:rPr lang="en-CA" sz="8000" i="1">
                          <a:solidFill>
                            <a:srgbClr val="FF3399"/>
                          </a:solidFill>
                          <a:latin typeface="Cambria Math" panose="02040503050406030204" pitchFamily="18" charset="0"/>
                        </a:rPr>
                        <m:t>𝜌</m:t>
                      </m:r>
                      <m:sSup>
                        <m:sSupPr>
                          <m:ctrlPr>
                            <a:rPr lang="en-CA" sz="8000" i="1">
                              <a:latin typeface="Cambria Math" panose="02040503050406030204" pitchFamily="18" charset="0"/>
                            </a:rPr>
                          </m:ctrlPr>
                        </m:sSupPr>
                        <m:e>
                          <m:r>
                            <a:rPr lang="en-CA" sz="8000" i="1">
                              <a:latin typeface="Cambria Math" panose="02040503050406030204" pitchFamily="18" charset="0"/>
                            </a:rPr>
                            <m:t>𝑐</m:t>
                          </m:r>
                        </m:e>
                        <m:sup>
                          <m:r>
                            <a:rPr lang="en-CA" sz="8000" i="1">
                              <a:latin typeface="Cambria Math" panose="02040503050406030204" pitchFamily="18" charset="0"/>
                            </a:rPr>
                            <m:t>2</m:t>
                          </m:r>
                        </m:sup>
                      </m:sSup>
                    </m:oMath>
                  </m:oMathPara>
                </a14:m>
                <a:endParaRPr lang="en-GB" sz="8000" dirty="0"/>
              </a:p>
            </p:txBody>
          </p:sp>
        </mc:Choice>
        <mc:Fallback xmlns="">
          <p:sp>
            <p:nvSpPr>
              <p:cNvPr id="23" name="TextBox 22">
                <a:extLst>
                  <a:ext uri="{FF2B5EF4-FFF2-40B4-BE49-F238E27FC236}">
                    <a16:creationId xmlns:a16="http://schemas.microsoft.com/office/drawing/2014/main" id="{A80C59CF-AFA9-4993-9C05-EEEB9EB8E311}"/>
                  </a:ext>
                </a:extLst>
              </p:cNvPr>
              <p:cNvSpPr txBox="1">
                <a:spLocks noRot="1" noChangeAspect="1" noMove="1" noResize="1" noEditPoints="1" noAdjustHandles="1" noChangeArrowheads="1" noChangeShapeType="1" noTextEdit="1"/>
              </p:cNvSpPr>
              <p:nvPr/>
            </p:nvSpPr>
            <p:spPr>
              <a:xfrm>
                <a:off x="5414161" y="486767"/>
                <a:ext cx="6305796" cy="2246769"/>
              </a:xfrm>
              <a:prstGeom prst="rect">
                <a:avLst/>
              </a:prstGeom>
              <a:blipFill>
                <a:blip r:embed="rId4"/>
                <a:stretch>
                  <a:fillRect l="-672" t="-7487" r="-672"/>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D7E5E618-CF15-4836-AC98-E1D78B1DB87F}"/>
                  </a:ext>
                </a:extLst>
              </p14:cNvPr>
              <p14:cNvContentPartPr/>
              <p14:nvPr>
                <p:extLst>
                  <p:ext uri="{42D2F446-02D8-4167-A562-619A0277C38B}">
                    <p15:isNarration xmlns:p15="http://schemas.microsoft.com/office/powerpoint/2012/main" val="1"/>
                  </p:ext>
                </p:extLst>
              </p14:nvPr>
            </p14:nvContentPartPr>
            <p14:xfrm>
              <a:off x="7070040" y="1552320"/>
              <a:ext cx="2608920" cy="4847400"/>
            </p14:xfrm>
          </p:contentPart>
        </mc:Choice>
        <mc:Fallback xmlns="">
          <p:pic>
            <p:nvPicPr>
              <p:cNvPr id="3" name="Ink 2">
                <a:extLst>
                  <a:ext uri="{FF2B5EF4-FFF2-40B4-BE49-F238E27FC236}">
                    <a16:creationId xmlns:a16="http://schemas.microsoft.com/office/drawing/2014/main" id="{D7E5E618-CF15-4836-AC98-E1D78B1DB87F}"/>
                  </a:ext>
                </a:extLst>
              </p:cNvPr>
              <p:cNvPicPr>
                <a:picLocks noGrp="1" noRot="1" noChangeAspect="1" noMove="1" noResize="1" noEditPoints="1" noAdjustHandles="1" noChangeArrowheads="1" noChangeShapeType="1"/>
              </p:cNvPicPr>
              <p:nvPr/>
            </p:nvPicPr>
            <p:blipFill>
              <a:blip r:embed="rId6"/>
              <a:stretch>
                <a:fillRect/>
              </a:stretch>
            </p:blipFill>
            <p:spPr>
              <a:xfrm>
                <a:off x="7060680" y="1542960"/>
                <a:ext cx="2627640" cy="4866120"/>
              </a:xfrm>
              <a:prstGeom prst="rect">
                <a:avLst/>
              </a:prstGeom>
            </p:spPr>
          </p:pic>
        </mc:Fallback>
      </mc:AlternateContent>
    </p:spTree>
    <p:custDataLst>
      <p:tags r:id="rId1"/>
    </p:custDataLst>
    <p:extLst>
      <p:ext uri="{BB962C8B-B14F-4D97-AF65-F5344CB8AC3E}">
        <p14:creationId xmlns:p14="http://schemas.microsoft.com/office/powerpoint/2010/main" val="210713441"/>
      </p:ext>
    </p:extLst>
  </p:cSld>
  <p:clrMapOvr>
    <a:masterClrMapping/>
  </p:clrMapOvr>
  <mc:AlternateContent xmlns:mc="http://schemas.openxmlformats.org/markup-compatibility/2006" xmlns:p14="http://schemas.microsoft.com/office/powerpoint/2010/main">
    <mc:Choice Requires="p14">
      <p:transition spd="slow" p14:dur="2000" advTm="15315"/>
    </mc:Choice>
    <mc:Fallback xmlns="">
      <p:transition spd="slow" advTm="15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E025B-DC04-42DA-9372-DBBA5E935D74}"/>
              </a:ext>
            </a:extLst>
          </p:cNvPr>
          <p:cNvGrpSpPr/>
          <p:nvPr/>
        </p:nvGrpSpPr>
        <p:grpSpPr>
          <a:xfrm>
            <a:off x="804122" y="344143"/>
            <a:ext cx="10813986" cy="6148128"/>
            <a:chOff x="804122" y="344143"/>
            <a:chExt cx="10813986" cy="6148128"/>
          </a:xfrm>
        </p:grpSpPr>
        <p:grpSp>
          <p:nvGrpSpPr>
            <p:cNvPr id="8" name="Group 7">
              <a:extLst>
                <a:ext uri="{FF2B5EF4-FFF2-40B4-BE49-F238E27FC236}">
                  <a16:creationId xmlns:a16="http://schemas.microsoft.com/office/drawing/2014/main" id="{2B785E66-6877-4EA8-AD2F-7CE662310B41}"/>
                </a:ext>
              </a:extLst>
            </p:cNvPr>
            <p:cNvGrpSpPr/>
            <p:nvPr/>
          </p:nvGrpSpPr>
          <p:grpSpPr>
            <a:xfrm>
              <a:off x="804122" y="344143"/>
              <a:ext cx="10382266" cy="2917453"/>
              <a:chOff x="804122" y="363193"/>
              <a:chExt cx="10382266" cy="291745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71F60E-D088-41E0-8F70-F1EFE81D7DBB}"/>
                      </a:ext>
                    </a:extLst>
                  </p:cNvPr>
                  <p:cNvSpPr txBox="1"/>
                  <p:nvPr/>
                </p:nvSpPr>
                <p:spPr>
                  <a:xfrm>
                    <a:off x="804122" y="1076132"/>
                    <a:ext cx="8804112" cy="2204514"/>
                  </a:xfrm>
                  <a:prstGeom prst="rect">
                    <a:avLst/>
                  </a:prstGeom>
                  <a:noFill/>
                  <a:ln w="38100">
                    <a:solidFill>
                      <a:schemeClr val="tx1"/>
                    </a:solidFill>
                  </a:ln>
                </p:spPr>
                <p:txBody>
                  <a:bodyPr wrap="square" rtlCol="0">
                    <a:spAutoFit/>
                  </a:bodyPr>
                  <a:lstStyle/>
                  <a:p>
                    <a:pPr>
                      <a:spcAft>
                        <a:spcPts val="1200"/>
                      </a:spcAft>
                    </a:pPr>
                    <a14:m>
                      <m:oMath xmlns:m="http://schemas.openxmlformats.org/officeDocument/2006/math">
                        <m:f>
                          <m:fPr>
                            <m:ctrlPr>
                              <a:rPr lang="en-GB" sz="8800" i="1">
                                <a:latin typeface="Cambria Math" panose="02040503050406030204" pitchFamily="18" charset="0"/>
                              </a:rPr>
                            </m:ctrlPr>
                          </m:fPr>
                          <m:num>
                            <m:sSup>
                              <m:sSupPr>
                                <m:ctrlPr>
                                  <a:rPr lang="en-GB" sz="8800" i="1">
                                    <a:latin typeface="Cambria Math" panose="02040503050406030204" pitchFamily="18" charset="0"/>
                                  </a:rPr>
                                </m:ctrlPr>
                              </m:sSupPr>
                              <m:e>
                                <m:acc>
                                  <m:accPr>
                                    <m:chr m:val="̇"/>
                                    <m:ctrlPr>
                                      <a:rPr lang="en-GB" sz="8800" i="1" smtClean="0">
                                        <a:solidFill>
                                          <a:srgbClr val="FF0000"/>
                                        </a:solidFill>
                                        <a:latin typeface="Cambria Math" panose="02040503050406030204" pitchFamily="18" charset="0"/>
                                      </a:rPr>
                                    </m:ctrlPr>
                                  </m:accPr>
                                  <m:e>
                                    <m:r>
                                      <a:rPr lang="en-GB" sz="8800" i="1">
                                        <a:solidFill>
                                          <a:srgbClr val="FF0000"/>
                                        </a:solidFill>
                                        <a:latin typeface="Cambria Math" panose="02040503050406030204" pitchFamily="18" charset="0"/>
                                      </a:rPr>
                                      <m:t>𝑎</m:t>
                                    </m:r>
                                  </m:e>
                                </m:acc>
                              </m:e>
                              <m:sup>
                                <m:r>
                                  <a:rPr lang="en-GB" sz="8800" i="1">
                                    <a:latin typeface="Cambria Math" panose="02040503050406030204" pitchFamily="18" charset="0"/>
                                  </a:rPr>
                                  <m:t>2</m:t>
                                </m:r>
                              </m:sup>
                            </m:sSup>
                            <m:r>
                              <a:rPr lang="en-GB" sz="8800" i="1">
                                <a:latin typeface="Cambria Math" panose="02040503050406030204" pitchFamily="18" charset="0"/>
                              </a:rPr>
                              <m:t>+</m:t>
                            </m:r>
                            <m:r>
                              <a:rPr lang="en-GB" sz="8800" i="1" smtClean="0">
                                <a:solidFill>
                                  <a:srgbClr val="7030A0"/>
                                </a:solidFill>
                                <a:latin typeface="Cambria Math" panose="02040503050406030204" pitchFamily="18" charset="0"/>
                              </a:rPr>
                              <m:t>𝑘</m:t>
                            </m:r>
                            <m:sSup>
                              <m:sSupPr>
                                <m:ctrlPr>
                                  <a:rPr lang="en-GB" sz="8800" b="0" i="1" smtClean="0">
                                    <a:latin typeface="Cambria Math" panose="02040503050406030204" pitchFamily="18" charset="0"/>
                                  </a:rPr>
                                </m:ctrlPr>
                              </m:sSupPr>
                              <m:e>
                                <m:r>
                                  <a:rPr lang="en-GB" sz="8800" b="0" i="1" smtClean="0">
                                    <a:latin typeface="Cambria Math" panose="02040503050406030204" pitchFamily="18" charset="0"/>
                                  </a:rPr>
                                  <m:t>𝑐</m:t>
                                </m:r>
                              </m:e>
                              <m:sup>
                                <m:r>
                                  <a:rPr lang="en-GB" sz="8800" b="0" i="1" smtClean="0">
                                    <a:latin typeface="Cambria Math" panose="02040503050406030204" pitchFamily="18" charset="0"/>
                                  </a:rPr>
                                  <m:t>2</m:t>
                                </m:r>
                              </m:sup>
                            </m:sSup>
                          </m:num>
                          <m:den>
                            <m:sSup>
                              <m:sSupPr>
                                <m:ctrlPr>
                                  <a:rPr lang="en-GB" sz="8800" i="1">
                                    <a:latin typeface="Cambria Math" panose="02040503050406030204" pitchFamily="18" charset="0"/>
                                  </a:rPr>
                                </m:ctrlPr>
                              </m:sSupPr>
                              <m:e>
                                <m:r>
                                  <a:rPr lang="en-GB" sz="8800" i="1" smtClean="0">
                                    <a:solidFill>
                                      <a:srgbClr val="FF0000"/>
                                    </a:solidFill>
                                    <a:latin typeface="Cambria Math" panose="02040503050406030204" pitchFamily="18" charset="0"/>
                                  </a:rPr>
                                  <m:t>𝑎</m:t>
                                </m:r>
                              </m:e>
                              <m:sup>
                                <m:r>
                                  <a:rPr lang="en-GB" sz="8800" i="1">
                                    <a:latin typeface="Cambria Math" panose="02040503050406030204" pitchFamily="18" charset="0"/>
                                  </a:rPr>
                                  <m:t>2</m:t>
                                </m:r>
                              </m:sup>
                            </m:sSup>
                          </m:den>
                        </m:f>
                        <m:r>
                          <a:rPr lang="en-GB" sz="8800" b="0" i="0" smtClean="0">
                            <a:latin typeface="Cambria Math" panose="02040503050406030204" pitchFamily="18" charset="0"/>
                          </a:rPr>
                          <m:t>=</m:t>
                        </m:r>
                        <m:f>
                          <m:fPr>
                            <m:ctrlPr>
                              <a:rPr lang="en-GB" sz="8800" b="0" i="1" smtClean="0">
                                <a:latin typeface="Cambria Math" panose="02040503050406030204" pitchFamily="18" charset="0"/>
                              </a:rPr>
                            </m:ctrlPr>
                          </m:fPr>
                          <m:num>
                            <m:r>
                              <a:rPr lang="en-GB" sz="8800" b="0" i="0" smtClean="0">
                                <a:latin typeface="Cambria Math" panose="02040503050406030204" pitchFamily="18" charset="0"/>
                              </a:rPr>
                              <m:t>8</m:t>
                            </m:r>
                            <m:r>
                              <a:rPr lang="en-GB" sz="8800" b="0" i="1" smtClean="0">
                                <a:latin typeface="Cambria Math" panose="02040503050406030204" pitchFamily="18" charset="0"/>
                              </a:rPr>
                              <m:t>𝜋</m:t>
                            </m:r>
                            <m:r>
                              <a:rPr lang="en-GB" sz="8800" b="0" i="1" smtClean="0">
                                <a:latin typeface="Cambria Math" panose="02040503050406030204" pitchFamily="18" charset="0"/>
                              </a:rPr>
                              <m:t>𝐺</m:t>
                            </m:r>
                            <m:r>
                              <a:rPr lang="en-GB" sz="8800" b="0" i="1" dirty="0" smtClean="0">
                                <a:solidFill>
                                  <a:srgbClr val="FF3399"/>
                                </a:solidFill>
                                <a:latin typeface="Cambria Math" panose="02040503050406030204" pitchFamily="18" charset="0"/>
                              </a:rPr>
                              <m:t>𝜌</m:t>
                            </m:r>
                            <m:r>
                              <a:rPr lang="en-GB" sz="8800" b="0" i="1" dirty="0" smtClean="0">
                                <a:latin typeface="Cambria Math" panose="02040503050406030204" pitchFamily="18" charset="0"/>
                              </a:rPr>
                              <m:t>+</m:t>
                            </m:r>
                            <m:r>
                              <a:rPr lang="en-GB" sz="8800" b="0" i="1" smtClean="0">
                                <a:solidFill>
                                  <a:srgbClr val="FF6600"/>
                                </a:solidFill>
                                <a:latin typeface="Cambria Math" panose="02040503050406030204" pitchFamily="18" charset="0"/>
                              </a:rPr>
                              <m:t>𝛬</m:t>
                            </m:r>
                            <m:sSup>
                              <m:sSupPr>
                                <m:ctrlPr>
                                  <a:rPr lang="en-GB" sz="8800" b="0" i="1" smtClean="0">
                                    <a:solidFill>
                                      <a:schemeClr val="tx1"/>
                                    </a:solidFill>
                                    <a:latin typeface="Cambria Math" panose="02040503050406030204" pitchFamily="18" charset="0"/>
                                  </a:rPr>
                                </m:ctrlPr>
                              </m:sSupPr>
                              <m:e>
                                <m:r>
                                  <a:rPr lang="en-GB" sz="8800" b="0" i="1" smtClean="0">
                                    <a:solidFill>
                                      <a:schemeClr val="tx1"/>
                                    </a:solidFill>
                                    <a:latin typeface="Cambria Math" panose="02040503050406030204" pitchFamily="18" charset="0"/>
                                  </a:rPr>
                                  <m:t>𝑐</m:t>
                                </m:r>
                              </m:e>
                              <m:sup>
                                <m:r>
                                  <a:rPr lang="en-GB" sz="8800" b="0" i="1" smtClean="0">
                                    <a:solidFill>
                                      <a:schemeClr val="tx1"/>
                                    </a:solidFill>
                                    <a:latin typeface="Cambria Math" panose="02040503050406030204" pitchFamily="18" charset="0"/>
                                  </a:rPr>
                                  <m:t>2</m:t>
                                </m:r>
                              </m:sup>
                            </m:sSup>
                          </m:num>
                          <m:den>
                            <m:r>
                              <a:rPr lang="en-GB" sz="8800" b="0" i="1" dirty="0" smtClean="0">
                                <a:latin typeface="Cambria Math" panose="02040503050406030204" pitchFamily="18" charset="0"/>
                              </a:rPr>
                              <m:t>3</m:t>
                            </m:r>
                          </m:den>
                        </m:f>
                      </m:oMath>
                    </a14:m>
                    <a:r>
                      <a:rPr lang="en-CA" sz="8800" dirty="0"/>
                      <a:t> </a:t>
                    </a:r>
                  </a:p>
                </p:txBody>
              </p:sp>
            </mc:Choice>
            <mc:Fallback xmlns="">
              <p:sp>
                <p:nvSpPr>
                  <p:cNvPr id="4" name="TextBox 3">
                    <a:extLst>
                      <a:ext uri="{FF2B5EF4-FFF2-40B4-BE49-F238E27FC236}">
                        <a16:creationId xmlns:a16="http://schemas.microsoft.com/office/drawing/2014/main" id="{2C71F60E-D088-41E0-8F70-F1EFE81D7DBB}"/>
                      </a:ext>
                    </a:extLst>
                  </p:cNvPr>
                  <p:cNvSpPr txBox="1">
                    <a:spLocks noRot="1" noChangeAspect="1" noMove="1" noResize="1" noEditPoints="1" noAdjustHandles="1" noChangeArrowheads="1" noChangeShapeType="1" noTextEdit="1"/>
                  </p:cNvSpPr>
                  <p:nvPr/>
                </p:nvSpPr>
                <p:spPr>
                  <a:xfrm>
                    <a:off x="804122" y="1076132"/>
                    <a:ext cx="8804112" cy="2204514"/>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BFD058FA-1623-4D71-AE30-E6A7A8A847E5}"/>
                  </a:ext>
                </a:extLst>
              </p:cNvPr>
              <p:cNvSpPr txBox="1"/>
              <p:nvPr/>
            </p:nvSpPr>
            <p:spPr>
              <a:xfrm>
                <a:off x="804122" y="363193"/>
                <a:ext cx="10382266" cy="707886"/>
              </a:xfrm>
              <a:prstGeom prst="rect">
                <a:avLst/>
              </a:prstGeom>
              <a:noFill/>
              <a:ln w="38100">
                <a:solidFill>
                  <a:schemeClr val="tx1"/>
                </a:solidFill>
              </a:ln>
            </p:spPr>
            <p:txBody>
              <a:bodyPr wrap="none" rtlCol="0">
                <a:spAutoFit/>
              </a:bodyPr>
              <a:lstStyle/>
              <a:p>
                <a:r>
                  <a:rPr lang="en-GB" sz="4000" dirty="0"/>
                  <a:t>1</a:t>
                </a:r>
                <a:r>
                  <a:rPr lang="en-GB" sz="4000" baseline="30000" dirty="0"/>
                  <a:t>st</a:t>
                </a:r>
                <a:r>
                  <a:rPr lang="en-GB" sz="4000" dirty="0"/>
                  <a:t> Friedmann Equation (universe expansion rate)</a:t>
                </a:r>
                <a:endParaRPr lang="en-CA" sz="4000" dirty="0"/>
              </a:p>
            </p:txBody>
          </p:sp>
        </p:grpSp>
        <p:grpSp>
          <p:nvGrpSpPr>
            <p:cNvPr id="9" name="Group 8">
              <a:extLst>
                <a:ext uri="{FF2B5EF4-FFF2-40B4-BE49-F238E27FC236}">
                  <a16:creationId xmlns:a16="http://schemas.microsoft.com/office/drawing/2014/main" id="{E04F1E03-F227-49D7-8821-BE72750D4059}"/>
                </a:ext>
              </a:extLst>
            </p:cNvPr>
            <p:cNvGrpSpPr/>
            <p:nvPr/>
          </p:nvGrpSpPr>
          <p:grpSpPr>
            <a:xfrm>
              <a:off x="804122" y="3739739"/>
              <a:ext cx="10813986" cy="2752532"/>
              <a:chOff x="804122" y="3742275"/>
              <a:chExt cx="10813986" cy="275253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34C89A-B83F-499E-A345-FDA988DFF775}"/>
                      </a:ext>
                    </a:extLst>
                  </p:cNvPr>
                  <p:cNvSpPr txBox="1"/>
                  <p:nvPr/>
                </p:nvSpPr>
                <p:spPr>
                  <a:xfrm>
                    <a:off x="804122" y="4451619"/>
                    <a:ext cx="10799656" cy="2043188"/>
                  </a:xfrm>
                  <a:prstGeom prst="rect">
                    <a:avLst/>
                  </a:prstGeom>
                  <a:noFill/>
                  <a:ln w="38100">
                    <a:solidFill>
                      <a:schemeClr val="tx1"/>
                    </a:solidFill>
                  </a:ln>
                </p:spPr>
                <p:txBody>
                  <a:bodyPr wrap="square" rtlCol="0">
                    <a:spAutoFit/>
                  </a:bodyPr>
                  <a:lstStyle/>
                  <a:p>
                    <a:pPr>
                      <a:spcAft>
                        <a:spcPts val="1200"/>
                      </a:spcAft>
                    </a:pPr>
                    <a14:m>
                      <m:oMath xmlns:m="http://schemas.openxmlformats.org/officeDocument/2006/math">
                        <m:f>
                          <m:fPr>
                            <m:ctrlPr>
                              <a:rPr lang="en-GB" sz="8000" i="1" smtClean="0">
                                <a:latin typeface="Cambria Math" panose="02040503050406030204" pitchFamily="18" charset="0"/>
                              </a:rPr>
                            </m:ctrlPr>
                          </m:fPr>
                          <m:num>
                            <m:acc>
                              <m:accPr>
                                <m:chr m:val="̈"/>
                                <m:ctrlPr>
                                  <a:rPr lang="en-GB" sz="8000" i="1" smtClean="0">
                                    <a:solidFill>
                                      <a:srgbClr val="FF0000"/>
                                    </a:solidFill>
                                    <a:latin typeface="Cambria Math" panose="02040503050406030204" pitchFamily="18" charset="0"/>
                                  </a:rPr>
                                </m:ctrlPr>
                              </m:accPr>
                              <m:e>
                                <m:r>
                                  <a:rPr lang="en-GB" sz="8000" i="1">
                                    <a:solidFill>
                                      <a:srgbClr val="FF0000"/>
                                    </a:solidFill>
                                    <a:latin typeface="Cambria Math" panose="02040503050406030204" pitchFamily="18" charset="0"/>
                                  </a:rPr>
                                  <m:t>𝑎</m:t>
                                </m:r>
                              </m:e>
                            </m:acc>
                          </m:num>
                          <m:den>
                            <m:r>
                              <a:rPr lang="en-GB" sz="8000" i="1" smtClean="0">
                                <a:solidFill>
                                  <a:srgbClr val="FF0000"/>
                                </a:solidFill>
                                <a:latin typeface="Cambria Math" panose="02040503050406030204" pitchFamily="18" charset="0"/>
                              </a:rPr>
                              <m:t>𝑎</m:t>
                            </m:r>
                          </m:den>
                        </m:f>
                        <m:r>
                          <a:rPr lang="en-GB" sz="8000">
                            <a:latin typeface="Cambria Math" panose="02040503050406030204" pitchFamily="18" charset="0"/>
                          </a:rPr>
                          <m:t>=</m:t>
                        </m:r>
                        <m:r>
                          <a:rPr lang="en-GB" sz="8000" b="0" i="0" smtClean="0">
                            <a:latin typeface="Cambria Math" panose="02040503050406030204" pitchFamily="18" charset="0"/>
                          </a:rPr>
                          <m:t>−</m:t>
                        </m:r>
                        <m:f>
                          <m:fPr>
                            <m:ctrlPr>
                              <a:rPr lang="en-GB" sz="8000" i="1">
                                <a:latin typeface="Cambria Math" panose="02040503050406030204" pitchFamily="18" charset="0"/>
                              </a:rPr>
                            </m:ctrlPr>
                          </m:fPr>
                          <m:num>
                            <m:r>
                              <a:rPr lang="en-GB" sz="8000">
                                <a:latin typeface="Cambria Math" panose="02040503050406030204" pitchFamily="18" charset="0"/>
                              </a:rPr>
                              <m:t>4</m:t>
                            </m:r>
                            <m:r>
                              <a:rPr lang="en-GB" sz="8000" i="1">
                                <a:latin typeface="Cambria Math" panose="02040503050406030204" pitchFamily="18" charset="0"/>
                              </a:rPr>
                              <m:t>𝜋</m:t>
                            </m:r>
                            <m:r>
                              <a:rPr lang="en-GB" sz="8000" i="1">
                                <a:latin typeface="Cambria Math" panose="02040503050406030204" pitchFamily="18" charset="0"/>
                              </a:rPr>
                              <m:t>𝐺</m:t>
                            </m:r>
                          </m:num>
                          <m:den>
                            <m:r>
                              <a:rPr lang="en-GB" sz="8000" i="1">
                                <a:latin typeface="Cambria Math" panose="02040503050406030204" pitchFamily="18" charset="0"/>
                              </a:rPr>
                              <m:t>3</m:t>
                            </m:r>
                          </m:den>
                        </m:f>
                        <m:d>
                          <m:dPr>
                            <m:ctrlPr>
                              <a:rPr lang="en-GB" sz="8000" b="0" i="1" smtClean="0">
                                <a:latin typeface="Cambria Math" panose="02040503050406030204" pitchFamily="18" charset="0"/>
                              </a:rPr>
                            </m:ctrlPr>
                          </m:dPr>
                          <m:e>
                            <m:r>
                              <a:rPr lang="en-GB" sz="8000" i="1" smtClean="0">
                                <a:solidFill>
                                  <a:srgbClr val="FF3399"/>
                                </a:solidFill>
                                <a:latin typeface="Cambria Math" panose="02040503050406030204" pitchFamily="18" charset="0"/>
                              </a:rPr>
                              <m:t>𝜌</m:t>
                            </m:r>
                            <m:r>
                              <a:rPr lang="en-GB" sz="8000" b="0" i="1" smtClean="0">
                                <a:latin typeface="Cambria Math" panose="02040503050406030204" pitchFamily="18" charset="0"/>
                              </a:rPr>
                              <m:t>+</m:t>
                            </m:r>
                            <m:f>
                              <m:fPr>
                                <m:ctrlPr>
                                  <a:rPr lang="en-GB" sz="8000" b="0" i="1" smtClean="0">
                                    <a:latin typeface="Cambria Math" panose="02040503050406030204" pitchFamily="18" charset="0"/>
                                  </a:rPr>
                                </m:ctrlPr>
                              </m:fPr>
                              <m:num>
                                <m:r>
                                  <a:rPr lang="en-GB" sz="8000" b="0" i="1" smtClean="0">
                                    <a:latin typeface="Cambria Math" panose="02040503050406030204" pitchFamily="18" charset="0"/>
                                  </a:rPr>
                                  <m:t>3</m:t>
                                </m:r>
                                <m:r>
                                  <a:rPr lang="en-GB" sz="8000" b="0" i="1" smtClean="0">
                                    <a:solidFill>
                                      <a:srgbClr val="00B050"/>
                                    </a:solidFill>
                                    <a:latin typeface="Cambria Math" panose="02040503050406030204" pitchFamily="18" charset="0"/>
                                  </a:rPr>
                                  <m:t>𝑝</m:t>
                                </m:r>
                              </m:num>
                              <m:den>
                                <m:sSup>
                                  <m:sSupPr>
                                    <m:ctrlPr>
                                      <a:rPr lang="en-GB" sz="8000" b="0" i="1" smtClean="0">
                                        <a:latin typeface="Cambria Math" panose="02040503050406030204" pitchFamily="18" charset="0"/>
                                      </a:rPr>
                                    </m:ctrlPr>
                                  </m:sSupPr>
                                  <m:e>
                                    <m:r>
                                      <a:rPr lang="en-GB" sz="8000" b="0" i="1" smtClean="0">
                                        <a:latin typeface="Cambria Math" panose="02040503050406030204" pitchFamily="18" charset="0"/>
                                      </a:rPr>
                                      <m:t>𝑐</m:t>
                                    </m:r>
                                  </m:e>
                                  <m:sup>
                                    <m:r>
                                      <a:rPr lang="en-GB" sz="8000" b="0" i="1" smtClean="0">
                                        <a:latin typeface="Cambria Math" panose="02040503050406030204" pitchFamily="18" charset="0"/>
                                      </a:rPr>
                                      <m:t>2</m:t>
                                    </m:r>
                                  </m:sup>
                                </m:sSup>
                              </m:den>
                            </m:f>
                          </m:e>
                        </m:d>
                        <m:r>
                          <a:rPr lang="en-GB" sz="8000" b="0" i="1" smtClean="0">
                            <a:latin typeface="Cambria Math" panose="02040503050406030204" pitchFamily="18" charset="0"/>
                          </a:rPr>
                          <m:t>+</m:t>
                        </m:r>
                        <m:f>
                          <m:fPr>
                            <m:ctrlPr>
                              <a:rPr lang="en-GB" sz="8000" i="1">
                                <a:latin typeface="Cambria Math" panose="02040503050406030204" pitchFamily="18" charset="0"/>
                              </a:rPr>
                            </m:ctrlPr>
                          </m:fPr>
                          <m:num>
                            <m:r>
                              <a:rPr lang="en-GB" sz="8000" i="1">
                                <a:solidFill>
                                  <a:srgbClr val="FF6600"/>
                                </a:solidFill>
                                <a:latin typeface="Cambria Math" panose="02040503050406030204" pitchFamily="18" charset="0"/>
                              </a:rPr>
                              <m:t>𝛬</m:t>
                            </m:r>
                            <m:sSup>
                              <m:sSupPr>
                                <m:ctrlPr>
                                  <a:rPr lang="en-GB" sz="8000" i="1">
                                    <a:latin typeface="Cambria Math" panose="02040503050406030204" pitchFamily="18" charset="0"/>
                                  </a:rPr>
                                </m:ctrlPr>
                              </m:sSupPr>
                              <m:e>
                                <m:r>
                                  <a:rPr lang="en-GB" sz="8000" i="1">
                                    <a:latin typeface="Cambria Math" panose="02040503050406030204" pitchFamily="18" charset="0"/>
                                  </a:rPr>
                                  <m:t>𝑐</m:t>
                                </m:r>
                              </m:e>
                              <m:sup>
                                <m:r>
                                  <a:rPr lang="en-GB" sz="8000" i="1">
                                    <a:latin typeface="Cambria Math" panose="02040503050406030204" pitchFamily="18" charset="0"/>
                                  </a:rPr>
                                  <m:t>2</m:t>
                                </m:r>
                              </m:sup>
                            </m:sSup>
                          </m:num>
                          <m:den>
                            <m:r>
                              <a:rPr lang="en-GB" sz="8000" i="1" dirty="0">
                                <a:latin typeface="Cambria Math" panose="02040503050406030204" pitchFamily="18" charset="0"/>
                              </a:rPr>
                              <m:t>3</m:t>
                            </m:r>
                          </m:den>
                        </m:f>
                      </m:oMath>
                    </a14:m>
                    <a:r>
                      <a:rPr lang="en-CA" sz="8000" dirty="0"/>
                      <a:t> </a:t>
                    </a:r>
                  </a:p>
                </p:txBody>
              </p:sp>
            </mc:Choice>
            <mc:Fallback xmlns="">
              <p:sp>
                <p:nvSpPr>
                  <p:cNvPr id="5" name="TextBox 4">
                    <a:extLst>
                      <a:ext uri="{FF2B5EF4-FFF2-40B4-BE49-F238E27FC236}">
                        <a16:creationId xmlns:a16="http://schemas.microsoft.com/office/drawing/2014/main" id="{7234C89A-B83F-499E-A345-FDA988DFF775}"/>
                      </a:ext>
                    </a:extLst>
                  </p:cNvPr>
                  <p:cNvSpPr txBox="1">
                    <a:spLocks noRot="1" noChangeAspect="1" noMove="1" noResize="1" noEditPoints="1" noAdjustHandles="1" noChangeArrowheads="1" noChangeShapeType="1" noTextEdit="1"/>
                  </p:cNvSpPr>
                  <p:nvPr/>
                </p:nvSpPr>
                <p:spPr>
                  <a:xfrm>
                    <a:off x="804122" y="4451619"/>
                    <a:ext cx="10799656" cy="204318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0E1B295E-1DB8-4F6E-84CB-6AF3627F3DD4}"/>
                  </a:ext>
                </a:extLst>
              </p:cNvPr>
              <p:cNvSpPr txBox="1"/>
              <p:nvPr/>
            </p:nvSpPr>
            <p:spPr>
              <a:xfrm>
                <a:off x="804122" y="3742275"/>
                <a:ext cx="10813986" cy="707886"/>
              </a:xfrm>
              <a:prstGeom prst="rect">
                <a:avLst/>
              </a:prstGeom>
              <a:noFill/>
              <a:ln w="38100">
                <a:solidFill>
                  <a:schemeClr val="tx1"/>
                </a:solidFill>
              </a:ln>
            </p:spPr>
            <p:txBody>
              <a:bodyPr wrap="none" rtlCol="0">
                <a:spAutoFit/>
              </a:bodyPr>
              <a:lstStyle/>
              <a:p>
                <a:r>
                  <a:rPr lang="en-GB" sz="4000" dirty="0"/>
                  <a:t>2</a:t>
                </a:r>
                <a:r>
                  <a:rPr lang="en-GB" sz="4000" baseline="30000" dirty="0"/>
                  <a:t>st</a:t>
                </a:r>
                <a:r>
                  <a:rPr lang="en-GB" sz="4000" dirty="0"/>
                  <a:t> Friedmann Equation (universe acceleration rate)</a:t>
                </a:r>
                <a:endParaRPr lang="en-CA" sz="4000" dirty="0"/>
              </a:p>
            </p:txBody>
          </p:sp>
        </p:grpSp>
      </p:grpSp>
    </p:spTree>
    <p:extLst>
      <p:ext uri="{BB962C8B-B14F-4D97-AF65-F5344CB8AC3E}">
        <p14:creationId xmlns:p14="http://schemas.microsoft.com/office/powerpoint/2010/main" val="2494654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E2413F-979D-46C0-8076-A606F4AF0BE6}"/>
                  </a:ext>
                </a:extLst>
              </p:cNvPr>
              <p:cNvSpPr txBox="1"/>
              <p:nvPr/>
            </p:nvSpPr>
            <p:spPr>
              <a:xfrm>
                <a:off x="486697" y="1188029"/>
                <a:ext cx="11218606" cy="1540422"/>
              </a:xfrm>
              <a:prstGeom prst="rect">
                <a:avLst/>
              </a:prstGeom>
              <a:solidFill>
                <a:schemeClr val="bg1"/>
              </a:solidFill>
              <a:ln w="38100">
                <a:noFill/>
              </a:ln>
            </p:spPr>
            <p:txBody>
              <a:bodyPr wrap="square" rtlCol="0">
                <a:spAutoFit/>
              </a:bodyPr>
              <a:lstStyle/>
              <a:p>
                <a14:m>
                  <m:oMath xmlns:m="http://schemas.openxmlformats.org/officeDocument/2006/math">
                    <m:sSub>
                      <m:sSubPr>
                        <m:ctrlPr>
                          <a:rPr lang="en-GB" sz="6600" i="1" smtClean="0">
                            <a:solidFill>
                              <a:srgbClr val="0070C0"/>
                            </a:solidFill>
                            <a:latin typeface="Cambria Math" panose="02040503050406030204" pitchFamily="18" charset="0"/>
                          </a:rPr>
                        </m:ctrlPr>
                      </m:sSubPr>
                      <m:e>
                        <m:r>
                          <a:rPr lang="en-CA" sz="6600" b="0" i="1" smtClean="0">
                            <a:solidFill>
                              <a:srgbClr val="0070C0"/>
                            </a:solidFill>
                            <a:latin typeface="Cambria Math" panose="02040503050406030204" pitchFamily="18" charset="0"/>
                          </a:rPr>
                          <m:t>𝑅</m:t>
                        </m:r>
                      </m:e>
                      <m:sub>
                        <m:r>
                          <a:rPr lang="en-GB" sz="6600" i="1">
                            <a:solidFill>
                              <a:srgbClr val="0070C0"/>
                            </a:solidFill>
                            <a:latin typeface="Cambria Math" panose="02040503050406030204" pitchFamily="18" charset="0"/>
                          </a:rPr>
                          <m:t>𝜇𝜈</m:t>
                        </m:r>
                      </m:sub>
                    </m:sSub>
                    <m:r>
                      <a:rPr lang="en-GB" sz="6600">
                        <a:latin typeface="Cambria Math" panose="02040503050406030204" pitchFamily="18" charset="0"/>
                      </a:rPr>
                      <m:t>−</m:t>
                    </m:r>
                    <m:f>
                      <m:fPr>
                        <m:ctrlPr>
                          <a:rPr lang="en-CA" sz="6600" b="0" i="1" smtClean="0">
                            <a:latin typeface="Cambria Math" panose="02040503050406030204" pitchFamily="18" charset="0"/>
                          </a:rPr>
                        </m:ctrlPr>
                      </m:fPr>
                      <m:num>
                        <m:r>
                          <a:rPr lang="en-CA" sz="6600" b="0" i="0" smtClean="0">
                            <a:latin typeface="Cambria Math" panose="02040503050406030204" pitchFamily="18" charset="0"/>
                          </a:rPr>
                          <m:t>1</m:t>
                        </m:r>
                      </m:num>
                      <m:den>
                        <m:r>
                          <a:rPr lang="en-CA" sz="6600" b="0" i="0" smtClean="0">
                            <a:latin typeface="Cambria Math" panose="02040503050406030204" pitchFamily="18" charset="0"/>
                          </a:rPr>
                          <m:t>2</m:t>
                        </m:r>
                      </m:den>
                    </m:f>
                    <m:r>
                      <a:rPr lang="en-CA" sz="6600" b="0" i="1" smtClean="0">
                        <a:solidFill>
                          <a:srgbClr val="7030A0"/>
                        </a:solidFill>
                        <a:latin typeface="Cambria Math" panose="02040503050406030204" pitchFamily="18" charset="0"/>
                      </a:rPr>
                      <m:t>𝑅</m:t>
                    </m:r>
                    <m:sSub>
                      <m:sSubPr>
                        <m:ctrlPr>
                          <a:rPr lang="en-GB" sz="6600" i="1">
                            <a:solidFill>
                              <a:srgbClr val="0070C0"/>
                            </a:solidFill>
                            <a:latin typeface="Cambria Math" panose="02040503050406030204" pitchFamily="18" charset="0"/>
                          </a:rPr>
                        </m:ctrlPr>
                      </m:sSubPr>
                      <m:e>
                        <m:r>
                          <a:rPr lang="en-GB" sz="6600" i="1">
                            <a:solidFill>
                              <a:srgbClr val="0070C0"/>
                            </a:solidFill>
                            <a:latin typeface="Cambria Math" panose="02040503050406030204" pitchFamily="18" charset="0"/>
                          </a:rPr>
                          <m:t>𝑔</m:t>
                        </m:r>
                      </m:e>
                      <m:sub>
                        <m:r>
                          <a:rPr lang="en-GB" sz="6600" i="1">
                            <a:solidFill>
                              <a:srgbClr val="0070C0"/>
                            </a:solidFill>
                            <a:latin typeface="Cambria Math" panose="02040503050406030204" pitchFamily="18" charset="0"/>
                          </a:rPr>
                          <m:t>𝜇𝜈</m:t>
                        </m:r>
                      </m:sub>
                    </m:sSub>
                    <m:r>
                      <a:rPr lang="en-GB" sz="6600">
                        <a:latin typeface="Cambria Math" panose="02040503050406030204" pitchFamily="18" charset="0"/>
                      </a:rPr>
                      <m:t>−</m:t>
                    </m:r>
                    <m:r>
                      <m:rPr>
                        <m:sty m:val="p"/>
                      </m:rPr>
                      <a:rPr lang="en-GB" sz="6600">
                        <a:solidFill>
                          <a:srgbClr val="FF6600"/>
                        </a:solidFill>
                        <a:latin typeface="Cambria Math" panose="02040503050406030204" pitchFamily="18" charset="0"/>
                      </a:rPr>
                      <m:t>Λ</m:t>
                    </m:r>
                    <m:sSub>
                      <m:sSubPr>
                        <m:ctrlPr>
                          <a:rPr lang="en-GB" sz="6600" i="1">
                            <a:solidFill>
                              <a:srgbClr val="0070C0"/>
                            </a:solidFill>
                            <a:latin typeface="Cambria Math" panose="02040503050406030204" pitchFamily="18" charset="0"/>
                          </a:rPr>
                        </m:ctrlPr>
                      </m:sSubPr>
                      <m:e>
                        <m:r>
                          <a:rPr lang="en-GB" sz="6600" i="1">
                            <a:solidFill>
                              <a:srgbClr val="0070C0"/>
                            </a:solidFill>
                            <a:latin typeface="Cambria Math" panose="02040503050406030204" pitchFamily="18" charset="0"/>
                          </a:rPr>
                          <m:t>𝑔</m:t>
                        </m:r>
                      </m:e>
                      <m:sub>
                        <m:r>
                          <a:rPr lang="en-GB" sz="6600" i="1">
                            <a:solidFill>
                              <a:srgbClr val="0070C0"/>
                            </a:solidFill>
                            <a:latin typeface="Cambria Math" panose="02040503050406030204" pitchFamily="18" charset="0"/>
                          </a:rPr>
                          <m:t>𝜇𝜈</m:t>
                        </m:r>
                      </m:sub>
                    </m:sSub>
                    <m:r>
                      <a:rPr lang="en-GB" sz="6600" b="0" i="0" smtClean="0">
                        <a:latin typeface="Cambria Math" panose="02040503050406030204" pitchFamily="18" charset="0"/>
                      </a:rPr>
                      <m:t>=</m:t>
                    </m:r>
                    <m:f>
                      <m:fPr>
                        <m:ctrlPr>
                          <a:rPr lang="en-GB" sz="6600" b="0" i="1" smtClean="0">
                            <a:latin typeface="Cambria Math" panose="02040503050406030204" pitchFamily="18" charset="0"/>
                          </a:rPr>
                        </m:ctrlPr>
                      </m:fPr>
                      <m:num>
                        <m:r>
                          <a:rPr lang="en-GB" sz="6600" b="0" i="0" smtClean="0">
                            <a:latin typeface="Cambria Math" panose="02040503050406030204" pitchFamily="18" charset="0"/>
                          </a:rPr>
                          <m:t>8</m:t>
                        </m:r>
                        <m:r>
                          <a:rPr lang="en-GB" sz="6600" b="0" i="1" smtClean="0">
                            <a:latin typeface="Cambria Math" panose="02040503050406030204" pitchFamily="18" charset="0"/>
                          </a:rPr>
                          <m:t>𝜋</m:t>
                        </m:r>
                        <m:r>
                          <a:rPr lang="en-GB" sz="6600" b="0" i="1" smtClean="0">
                            <a:latin typeface="Cambria Math" panose="02040503050406030204" pitchFamily="18" charset="0"/>
                          </a:rPr>
                          <m:t>𝐺</m:t>
                        </m:r>
                      </m:num>
                      <m:den>
                        <m:sSup>
                          <m:sSupPr>
                            <m:ctrlPr>
                              <a:rPr lang="en-GB" sz="6600" b="0" i="1" smtClean="0">
                                <a:latin typeface="Cambria Math" panose="02040503050406030204" pitchFamily="18" charset="0"/>
                              </a:rPr>
                            </m:ctrlPr>
                          </m:sSupPr>
                          <m:e>
                            <m:r>
                              <a:rPr lang="en-GB" sz="6600" b="0" i="1" smtClean="0">
                                <a:latin typeface="Cambria Math" panose="02040503050406030204" pitchFamily="18" charset="0"/>
                              </a:rPr>
                              <m:t>𝑐</m:t>
                            </m:r>
                          </m:e>
                          <m:sup>
                            <m:r>
                              <a:rPr lang="en-GB" sz="6600" b="0" i="1" smtClean="0">
                                <a:latin typeface="Cambria Math" panose="02040503050406030204" pitchFamily="18" charset="0"/>
                              </a:rPr>
                              <m:t>4</m:t>
                            </m:r>
                          </m:sup>
                        </m:sSup>
                      </m:den>
                    </m:f>
                    <m:sSub>
                      <m:sSubPr>
                        <m:ctrlPr>
                          <a:rPr lang="en-GB" sz="6600" b="0" i="1" smtClean="0">
                            <a:solidFill>
                              <a:srgbClr val="0070C0"/>
                            </a:solidFill>
                            <a:latin typeface="Cambria Math" panose="02040503050406030204" pitchFamily="18" charset="0"/>
                          </a:rPr>
                        </m:ctrlPr>
                      </m:sSubPr>
                      <m:e>
                        <m:r>
                          <a:rPr lang="en-GB" sz="6600" b="0" i="1" smtClean="0">
                            <a:solidFill>
                              <a:srgbClr val="0070C0"/>
                            </a:solidFill>
                            <a:latin typeface="Cambria Math" panose="02040503050406030204" pitchFamily="18" charset="0"/>
                          </a:rPr>
                          <m:t>𝑇</m:t>
                        </m:r>
                      </m:e>
                      <m:sub>
                        <m:r>
                          <a:rPr lang="en-GB" sz="6600" b="0" i="1" smtClean="0">
                            <a:solidFill>
                              <a:srgbClr val="0070C0"/>
                            </a:solidFill>
                            <a:latin typeface="Cambria Math" panose="02040503050406030204" pitchFamily="18" charset="0"/>
                          </a:rPr>
                          <m:t>𝜇𝜈</m:t>
                        </m:r>
                      </m:sub>
                    </m:sSub>
                  </m:oMath>
                </a14:m>
                <a:r>
                  <a:rPr lang="en-CA" sz="6600" dirty="0"/>
                  <a:t> </a:t>
                </a:r>
              </a:p>
            </p:txBody>
          </p:sp>
        </mc:Choice>
        <mc:Fallback xmlns="">
          <p:sp>
            <p:nvSpPr>
              <p:cNvPr id="4" name="TextBox 3">
                <a:extLst>
                  <a:ext uri="{FF2B5EF4-FFF2-40B4-BE49-F238E27FC236}">
                    <a16:creationId xmlns:a16="http://schemas.microsoft.com/office/drawing/2014/main" id="{62E2413F-979D-46C0-8076-A606F4AF0BE6}"/>
                  </a:ext>
                </a:extLst>
              </p:cNvPr>
              <p:cNvSpPr txBox="1">
                <a:spLocks noRot="1" noChangeAspect="1" noMove="1" noResize="1" noEditPoints="1" noAdjustHandles="1" noChangeArrowheads="1" noChangeShapeType="1" noTextEdit="1"/>
              </p:cNvSpPr>
              <p:nvPr/>
            </p:nvSpPr>
            <p:spPr>
              <a:xfrm>
                <a:off x="486697" y="1188029"/>
                <a:ext cx="11218606" cy="1540422"/>
              </a:xfrm>
              <a:prstGeom prst="rect">
                <a:avLst/>
              </a:prstGeom>
              <a:blipFill>
                <a:blip r:embed="rId3"/>
                <a:stretch>
                  <a:fillRect/>
                </a:stretch>
              </a:blipFill>
              <a:ln w="38100">
                <a:no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5DFE49ED-87A6-4C07-9519-CBE68CEF29F5}"/>
              </a:ext>
            </a:extLst>
          </p:cNvPr>
          <p:cNvSpPr txBox="1"/>
          <p:nvPr/>
        </p:nvSpPr>
        <p:spPr>
          <a:xfrm>
            <a:off x="68451" y="140895"/>
            <a:ext cx="12094016" cy="1015663"/>
          </a:xfrm>
          <a:prstGeom prst="rect">
            <a:avLst/>
          </a:prstGeom>
          <a:noFill/>
        </p:spPr>
        <p:txBody>
          <a:bodyPr wrap="none" rtlCol="0">
            <a:spAutoFit/>
          </a:bodyPr>
          <a:lstStyle/>
          <a:p>
            <a:r>
              <a:rPr lang="en-CA" sz="6000" dirty="0"/>
              <a:t>Homogeneous and Isotropic Universe:</a:t>
            </a:r>
          </a:p>
        </p:txBody>
      </p:sp>
      <p:sp>
        <p:nvSpPr>
          <p:cNvPr id="9" name="TextBox 8">
            <a:extLst>
              <a:ext uri="{FF2B5EF4-FFF2-40B4-BE49-F238E27FC236}">
                <a16:creationId xmlns:a16="http://schemas.microsoft.com/office/drawing/2014/main" id="{EB8AC91D-9829-4C69-A175-D8F430BFFBBE}"/>
              </a:ext>
            </a:extLst>
          </p:cNvPr>
          <p:cNvSpPr txBox="1"/>
          <p:nvPr/>
        </p:nvSpPr>
        <p:spPr>
          <a:xfrm>
            <a:off x="949823" y="4515809"/>
            <a:ext cx="2852057" cy="2308324"/>
          </a:xfrm>
          <a:prstGeom prst="rect">
            <a:avLst/>
          </a:prstGeom>
          <a:noFill/>
          <a:ln w="38100">
            <a:solidFill>
              <a:schemeClr val="tx1"/>
            </a:solidFill>
          </a:ln>
        </p:spPr>
        <p:txBody>
          <a:bodyPr wrap="square" rtlCol="0">
            <a:spAutoFit/>
          </a:bodyPr>
          <a:lstStyle/>
          <a:p>
            <a:pPr algn="ctr"/>
            <a:r>
              <a:rPr lang="en-CA" sz="7200" dirty="0"/>
              <a:t>FLRW metric</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63674F-58E4-4E8D-86C3-FA6EB6ACDBB7}"/>
                  </a:ext>
                </a:extLst>
              </p:cNvPr>
              <p:cNvSpPr txBox="1"/>
              <p:nvPr/>
            </p:nvSpPr>
            <p:spPr>
              <a:xfrm>
                <a:off x="7061524" y="4609101"/>
                <a:ext cx="5065162" cy="2123658"/>
              </a:xfrm>
              <a:prstGeom prst="rect">
                <a:avLst/>
              </a:prstGeom>
              <a:noFill/>
              <a:ln w="38100">
                <a:solidFill>
                  <a:schemeClr val="tx1"/>
                </a:solidFill>
              </a:ln>
            </p:spPr>
            <p:txBody>
              <a:bodyPr wrap="square" rtlCol="0">
                <a:spAutoFit/>
              </a:bodyPr>
              <a:lstStyle/>
              <a:p>
                <a:pPr algn="ctr"/>
                <a:r>
                  <a:rPr lang="en-CA" sz="4400" dirty="0"/>
                  <a:t>Fluid with uniform </a:t>
                </a:r>
                <a:br>
                  <a:rPr lang="en-CA" sz="4400" dirty="0"/>
                </a:br>
                <a:r>
                  <a:rPr lang="en-CA" sz="4400" dirty="0"/>
                  <a:t>mass density </a:t>
                </a:r>
                <a14:m>
                  <m:oMath xmlns:m="http://schemas.openxmlformats.org/officeDocument/2006/math">
                    <m:r>
                      <a:rPr lang="en-GB" sz="4400" b="0" i="1" smtClean="0">
                        <a:solidFill>
                          <a:srgbClr val="FF3399"/>
                        </a:solidFill>
                        <a:latin typeface="Cambria Math" panose="02040503050406030204" pitchFamily="18" charset="0"/>
                      </a:rPr>
                      <m:t>𝜌</m:t>
                    </m:r>
                  </m:oMath>
                </a14:m>
                <a:r>
                  <a:rPr lang="en-CA" sz="4400" dirty="0"/>
                  <a:t> </a:t>
                </a:r>
                <a:br>
                  <a:rPr lang="en-CA" sz="4400" dirty="0"/>
                </a:br>
                <a:r>
                  <a:rPr lang="en-CA" sz="4400" dirty="0"/>
                  <a:t>and pressure </a:t>
                </a:r>
                <a14:m>
                  <m:oMath xmlns:m="http://schemas.openxmlformats.org/officeDocument/2006/math">
                    <m:r>
                      <a:rPr lang="en-GB" sz="4400" b="0" i="1" smtClean="0">
                        <a:solidFill>
                          <a:srgbClr val="00B050"/>
                        </a:solidFill>
                        <a:latin typeface="Cambria Math" panose="02040503050406030204" pitchFamily="18" charset="0"/>
                      </a:rPr>
                      <m:t>𝑝</m:t>
                    </m:r>
                  </m:oMath>
                </a14:m>
                <a:endParaRPr lang="en-CA" sz="4400" dirty="0"/>
              </a:p>
            </p:txBody>
          </p:sp>
        </mc:Choice>
        <mc:Fallback xmlns="">
          <p:sp>
            <p:nvSpPr>
              <p:cNvPr id="10" name="TextBox 9">
                <a:extLst>
                  <a:ext uri="{FF2B5EF4-FFF2-40B4-BE49-F238E27FC236}">
                    <a16:creationId xmlns:a16="http://schemas.microsoft.com/office/drawing/2014/main" id="{8163674F-58E4-4E8D-86C3-FA6EB6ACDBB7}"/>
                  </a:ext>
                </a:extLst>
              </p:cNvPr>
              <p:cNvSpPr txBox="1">
                <a:spLocks noRot="1" noChangeAspect="1" noMove="1" noResize="1" noEditPoints="1" noAdjustHandles="1" noChangeArrowheads="1" noChangeShapeType="1" noTextEdit="1"/>
              </p:cNvSpPr>
              <p:nvPr/>
            </p:nvSpPr>
            <p:spPr>
              <a:xfrm>
                <a:off x="7061524" y="4609101"/>
                <a:ext cx="5065162" cy="2123658"/>
              </a:xfrm>
              <a:prstGeom prst="rect">
                <a:avLst/>
              </a:prstGeom>
              <a:blipFill>
                <a:blip r:embed="rId4"/>
                <a:stretch>
                  <a:fillRect t="-4802" b="-11864"/>
                </a:stretch>
              </a:blipFill>
              <a:ln w="38100">
                <a:solidFill>
                  <a:schemeClr val="tx1"/>
                </a:solid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1AAD64B8-2344-4EFB-AB09-722557DB4AB6}"/>
              </a:ext>
            </a:extLst>
          </p:cNvPr>
          <p:cNvGrpSpPr/>
          <p:nvPr/>
        </p:nvGrpSpPr>
        <p:grpSpPr>
          <a:xfrm>
            <a:off x="486697" y="2543138"/>
            <a:ext cx="4600561" cy="1973327"/>
            <a:chOff x="486697" y="2543138"/>
            <a:chExt cx="4600561" cy="1973327"/>
          </a:xfrm>
        </p:grpSpPr>
        <p:sp>
          <p:nvSpPr>
            <p:cNvPr id="5" name="TextBox 4">
              <a:extLst>
                <a:ext uri="{FF2B5EF4-FFF2-40B4-BE49-F238E27FC236}">
                  <a16:creationId xmlns:a16="http://schemas.microsoft.com/office/drawing/2014/main" id="{516B97D6-D8B5-4FDC-A842-31A90053C00F}"/>
                </a:ext>
              </a:extLst>
            </p:cNvPr>
            <p:cNvSpPr txBox="1"/>
            <p:nvPr/>
          </p:nvSpPr>
          <p:spPr>
            <a:xfrm>
              <a:off x="486697" y="3193026"/>
              <a:ext cx="3621889" cy="1323439"/>
            </a:xfrm>
            <a:prstGeom prst="rect">
              <a:avLst/>
            </a:prstGeom>
            <a:noFill/>
          </p:spPr>
          <p:txBody>
            <a:bodyPr wrap="none" rtlCol="0">
              <a:spAutoFit/>
            </a:bodyPr>
            <a:lstStyle/>
            <a:p>
              <a:r>
                <a:rPr lang="en-CA" sz="4000" dirty="0"/>
                <a:t>Previous Videos:</a:t>
              </a:r>
            </a:p>
            <a:p>
              <a:r>
                <a:rPr lang="en-CA" sz="4000" dirty="0"/>
                <a:t>Curvature</a:t>
              </a:r>
            </a:p>
          </p:txBody>
        </p:sp>
        <p:sp>
          <p:nvSpPr>
            <p:cNvPr id="11" name="Left Brace 10">
              <a:extLst>
                <a:ext uri="{FF2B5EF4-FFF2-40B4-BE49-F238E27FC236}">
                  <a16:creationId xmlns:a16="http://schemas.microsoft.com/office/drawing/2014/main" id="{77D2FF38-8201-4143-B4CC-B8B883467696}"/>
                </a:ext>
              </a:extLst>
            </p:cNvPr>
            <p:cNvSpPr/>
            <p:nvPr/>
          </p:nvSpPr>
          <p:spPr>
            <a:xfrm rot="16200000">
              <a:off x="2486616" y="621877"/>
              <a:ext cx="679381" cy="4521903"/>
            </a:xfrm>
            <a:prstGeom prst="leftBrace">
              <a:avLst>
                <a:gd name="adj1" fmla="val 8333"/>
                <a:gd name="adj2" fmla="val 1791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D234FCA5-1867-4BF8-8E3B-6E163E3DDA96}"/>
              </a:ext>
            </a:extLst>
          </p:cNvPr>
          <p:cNvGrpSpPr/>
          <p:nvPr/>
        </p:nvGrpSpPr>
        <p:grpSpPr>
          <a:xfrm>
            <a:off x="7872508" y="2543139"/>
            <a:ext cx="4254178" cy="1937316"/>
            <a:chOff x="7872508" y="2543139"/>
            <a:chExt cx="4254178" cy="1937316"/>
          </a:xfrm>
        </p:grpSpPr>
        <p:sp>
          <p:nvSpPr>
            <p:cNvPr id="7" name="TextBox 6">
              <a:extLst>
                <a:ext uri="{FF2B5EF4-FFF2-40B4-BE49-F238E27FC236}">
                  <a16:creationId xmlns:a16="http://schemas.microsoft.com/office/drawing/2014/main" id="{8665A784-AC2B-4D7C-99DD-2288A57D46CF}"/>
                </a:ext>
              </a:extLst>
            </p:cNvPr>
            <p:cNvSpPr txBox="1"/>
            <p:nvPr/>
          </p:nvSpPr>
          <p:spPr>
            <a:xfrm>
              <a:off x="7872508" y="3157016"/>
              <a:ext cx="4254178" cy="1323439"/>
            </a:xfrm>
            <a:prstGeom prst="rect">
              <a:avLst/>
            </a:prstGeom>
            <a:noFill/>
          </p:spPr>
          <p:txBody>
            <a:bodyPr wrap="none" rtlCol="0">
              <a:spAutoFit/>
            </a:bodyPr>
            <a:lstStyle/>
            <a:p>
              <a:pPr algn="r"/>
              <a:r>
                <a:rPr lang="en-CA" sz="4000" dirty="0"/>
                <a:t>This Video:</a:t>
              </a:r>
            </a:p>
            <a:p>
              <a:pPr algn="r"/>
              <a:r>
                <a:rPr lang="en-CA" sz="4000" dirty="0"/>
                <a:t>Energy-Momentum</a:t>
              </a:r>
            </a:p>
          </p:txBody>
        </p:sp>
        <p:sp>
          <p:nvSpPr>
            <p:cNvPr id="12" name="Left Brace 11">
              <a:extLst>
                <a:ext uri="{FF2B5EF4-FFF2-40B4-BE49-F238E27FC236}">
                  <a16:creationId xmlns:a16="http://schemas.microsoft.com/office/drawing/2014/main" id="{91320383-886B-44DC-99CC-8E0321B72C34}"/>
                </a:ext>
              </a:extLst>
            </p:cNvPr>
            <p:cNvSpPr/>
            <p:nvPr/>
          </p:nvSpPr>
          <p:spPr>
            <a:xfrm rot="16200000">
              <a:off x="10742992" y="2193401"/>
              <a:ext cx="679381" cy="1378857"/>
            </a:xfrm>
            <a:prstGeom prst="leftBrace">
              <a:avLst>
                <a:gd name="adj1" fmla="val 8333"/>
                <a:gd name="adj2" fmla="val 23183"/>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2442660258"/>
      </p:ext>
    </p:extLst>
  </p:cSld>
  <p:clrMapOvr>
    <a:masterClrMapping/>
  </p:clrMapOvr>
  <mc:AlternateContent xmlns:mc="http://schemas.openxmlformats.org/markup-compatibility/2006" xmlns:p14="http://schemas.microsoft.com/office/powerpoint/2010/main">
    <mc:Choice Requires="p14">
      <p:transition spd="slow" p14:dur="2000" advTm="15663"/>
    </mc:Choice>
    <mc:Fallback xmlns="">
      <p:transition spd="slow" advTm="15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292338-E2F6-4275-809D-9C907FEF1FFE}"/>
                  </a:ext>
                </a:extLst>
              </p:cNvPr>
              <p:cNvSpPr txBox="1"/>
              <p:nvPr/>
            </p:nvSpPr>
            <p:spPr>
              <a:xfrm>
                <a:off x="2464672" y="1955560"/>
                <a:ext cx="9727328" cy="3241850"/>
              </a:xfrm>
              <a:prstGeom prst="rect">
                <a:avLst/>
              </a:prstGeom>
              <a:noFill/>
            </p:spPr>
            <p:txBody>
              <a:bodyPr wrap="square" rtlCol="0">
                <a:spAutoFit/>
              </a:bodyPr>
              <a:lstStyle/>
              <a:p>
                <a:pPr>
                  <a:spcAft>
                    <a:spcPts val="1200"/>
                  </a:spcAft>
                </a:pPr>
                <a14:m>
                  <m:oMath xmlns:m="http://schemas.openxmlformats.org/officeDocument/2006/math">
                    <m:sSubSup>
                      <m:sSubSupPr>
                        <m:ctrlPr>
                          <a:rPr lang="en-CA" sz="8000" b="0" i="1" smtClean="0">
                            <a:solidFill>
                              <a:srgbClr val="0070C0"/>
                            </a:solidFill>
                            <a:latin typeface="Cambria Math" panose="02040503050406030204" pitchFamily="18" charset="0"/>
                          </a:rPr>
                        </m:ctrlPr>
                      </m:sSubSupPr>
                      <m:e>
                        <m:r>
                          <a:rPr lang="en-CA" sz="8000" b="0" i="1" smtClean="0">
                            <a:solidFill>
                              <a:srgbClr val="0070C0"/>
                            </a:solidFill>
                            <a:latin typeface="Cambria Math" panose="02040503050406030204" pitchFamily="18" charset="0"/>
                          </a:rPr>
                          <m:t>𝑇</m:t>
                        </m:r>
                      </m:e>
                      <m:sub>
                        <m:r>
                          <a:rPr lang="en-CA" sz="8000" b="0" i="1" smtClean="0">
                            <a:solidFill>
                              <a:srgbClr val="0070C0"/>
                            </a:solidFill>
                            <a:latin typeface="Cambria Math" panose="02040503050406030204" pitchFamily="18" charset="0"/>
                          </a:rPr>
                          <m:t>    </m:t>
                        </m:r>
                        <m:r>
                          <a:rPr lang="en-CA" sz="8000" b="0" i="1" smtClean="0">
                            <a:solidFill>
                              <a:srgbClr val="0070C0"/>
                            </a:solidFill>
                            <a:latin typeface="Cambria Math" panose="02040503050406030204" pitchFamily="18" charset="0"/>
                          </a:rPr>
                          <m:t>𝜈</m:t>
                        </m:r>
                      </m:sub>
                      <m:sup>
                        <m:r>
                          <a:rPr lang="en-CA" sz="8000" b="0" i="1" smtClean="0">
                            <a:solidFill>
                              <a:srgbClr val="0070C0"/>
                            </a:solidFill>
                            <a:latin typeface="Cambria Math" panose="02040503050406030204" pitchFamily="18" charset="0"/>
                          </a:rPr>
                          <m:t>𝜇</m:t>
                        </m:r>
                      </m:sup>
                    </m:sSubSup>
                    <m:r>
                      <a:rPr lang="en-CA" sz="8000" b="0" i="1" smtClean="0">
                        <a:latin typeface="Cambria Math" panose="02040503050406030204" pitchFamily="18" charset="0"/>
                      </a:rPr>
                      <m:t>→</m:t>
                    </m:r>
                  </m:oMath>
                </a14:m>
                <a:r>
                  <a:rPr lang="en-GB" sz="8000" b="0" dirty="0"/>
                  <a:t> </a:t>
                </a:r>
                <a14:m>
                  <m:oMath xmlns:m="http://schemas.openxmlformats.org/officeDocument/2006/math">
                    <m:d>
                      <m:dPr>
                        <m:begChr m:val="["/>
                        <m:endChr m:val="]"/>
                        <m:ctrlPr>
                          <a:rPr lang="en-GB" sz="5400" b="0" i="1" smtClean="0">
                            <a:latin typeface="Cambria Math" panose="02040503050406030204" pitchFamily="18" charset="0"/>
                          </a:rPr>
                        </m:ctrlPr>
                      </m:dPr>
                      <m:e>
                        <m:m>
                          <m:mPr>
                            <m:mcs>
                              <m:mc>
                                <m:mcPr>
                                  <m:count m:val="2"/>
                                  <m:mcJc m:val="center"/>
                                </m:mcPr>
                              </m:mc>
                            </m:mcs>
                            <m:ctrlPr>
                              <a:rPr lang="en-GB" sz="5400" b="0" i="1" smtClean="0">
                                <a:solidFill>
                                  <a:schemeClr val="tx1"/>
                                </a:solidFill>
                                <a:latin typeface="Cambria Math" panose="02040503050406030204" pitchFamily="18" charset="0"/>
                              </a:rPr>
                            </m:ctrlPr>
                          </m:mPr>
                          <m:mr>
                            <m:e>
                              <m:m>
                                <m:mPr>
                                  <m:mcs>
                                    <m:mc>
                                      <m:mcPr>
                                        <m:count m:val="2"/>
                                        <m:mcJc m:val="center"/>
                                      </m:mcPr>
                                    </m:mc>
                                  </m:mcs>
                                  <m:ctrlPr>
                                    <a:rPr lang="en-GB" sz="5400" b="0" i="1" smtClean="0">
                                      <a:solidFill>
                                        <a:schemeClr val="tx1"/>
                                      </a:solidFill>
                                      <a:latin typeface="Cambria Math" panose="02040503050406030204" pitchFamily="18" charset="0"/>
                                    </a:rPr>
                                  </m:ctrlPr>
                                </m:mPr>
                                <m:mr>
                                  <m:e>
                                    <m:eqArr>
                                      <m:eqArrPr>
                                        <m:ctrlPr>
                                          <a:rPr lang="en-GB" sz="5400" b="0" i="1" smtClean="0">
                                            <a:solidFill>
                                              <a:schemeClr val="tx1"/>
                                            </a:solidFill>
                                            <a:latin typeface="Cambria Math" panose="02040503050406030204" pitchFamily="18" charset="0"/>
                                          </a:rPr>
                                        </m:ctrlPr>
                                      </m:eqArrPr>
                                      <m:e>
                                        <m:r>
                                          <a:rPr lang="en-GB" sz="5400" i="1">
                                            <a:solidFill>
                                              <a:srgbClr val="FF3399"/>
                                            </a:solidFill>
                                            <a:latin typeface="Cambria Math" panose="02040503050406030204" pitchFamily="18" charset="0"/>
                                          </a:rPr>
                                          <m:t>𝜌</m:t>
                                        </m:r>
                                        <m:sSup>
                                          <m:sSupPr>
                                            <m:ctrlPr>
                                              <a:rPr lang="en-GB" sz="5400" b="0" i="1" smtClean="0">
                                                <a:solidFill>
                                                  <a:schemeClr val="tx1"/>
                                                </a:solidFill>
                                                <a:latin typeface="Cambria Math" panose="02040503050406030204" pitchFamily="18" charset="0"/>
                                              </a:rPr>
                                            </m:ctrlPr>
                                          </m:sSupPr>
                                          <m:e>
                                            <m:r>
                                              <a:rPr lang="en-GB" sz="5400" b="0" i="1" smtClean="0">
                                                <a:solidFill>
                                                  <a:schemeClr val="tx1"/>
                                                </a:solidFill>
                                                <a:latin typeface="Cambria Math" panose="02040503050406030204" pitchFamily="18" charset="0"/>
                                              </a:rPr>
                                              <m:t>𝑐</m:t>
                                            </m:r>
                                          </m:e>
                                          <m:sup>
                                            <m:r>
                                              <a:rPr lang="en-GB" sz="5400" b="0" i="1" smtClean="0">
                                                <a:solidFill>
                                                  <a:schemeClr val="tx1"/>
                                                </a:solidFill>
                                                <a:latin typeface="Cambria Math" panose="02040503050406030204" pitchFamily="18" charset="0"/>
                                              </a:rPr>
                                              <m:t>2</m:t>
                                            </m:r>
                                          </m:sup>
                                        </m:sSup>
                                      </m:e>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i="1" dirty="0">
                                            <a:latin typeface="Cambria Math" panose="02040503050406030204" pitchFamily="18" charset="0"/>
                                          </a:rPr>
                                          <m:t>0</m:t>
                                        </m:r>
                                      </m:e>
                                    </m:eqArr>
                                  </m:e>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CA" sz="5400" b="0" i="1" dirty="0" smtClean="0">
                                            <a:latin typeface="Cambria Math" panose="02040503050406030204" pitchFamily="18" charset="0"/>
                                          </a:rPr>
                                          <m:t>−</m:t>
                                        </m:r>
                                        <m:r>
                                          <a:rPr lang="en-GB" sz="5400" b="0" i="1" dirty="0" smtClean="0">
                                            <a:solidFill>
                                              <a:srgbClr val="00B050"/>
                                            </a:solidFill>
                                            <a:latin typeface="Cambria Math" panose="02040503050406030204" pitchFamily="18" charset="0"/>
                                          </a:rPr>
                                          <m:t>𝑝</m:t>
                                        </m:r>
                                      </m:e>
                                      <m:e>
                                        <m:r>
                                          <a:rPr lang="en-GB" sz="5400" i="1" dirty="0">
                                            <a:latin typeface="Cambria Math" panose="02040503050406030204" pitchFamily="18" charset="0"/>
                                          </a:rPr>
                                          <m:t>0</m:t>
                                        </m:r>
                                      </m:e>
                                      <m:e>
                                        <m:r>
                                          <a:rPr lang="en-GB" sz="5400" i="1" dirty="0">
                                            <a:latin typeface="Cambria Math" panose="02040503050406030204" pitchFamily="18" charset="0"/>
                                          </a:rPr>
                                          <m:t>0</m:t>
                                        </m:r>
                                      </m:e>
                                    </m:eqArr>
                                  </m:e>
                                </m:mr>
                              </m:m>
                            </m:e>
                            <m:e>
                              <m:m>
                                <m:mPr>
                                  <m:mcs>
                                    <m:mc>
                                      <m:mcPr>
                                        <m:count m:val="2"/>
                                        <m:mcJc m:val="center"/>
                                      </m:mcPr>
                                    </m:mc>
                                  </m:mcs>
                                  <m:ctrlPr>
                                    <a:rPr lang="en-GB" sz="5400" b="0" i="1" smtClean="0">
                                      <a:solidFill>
                                        <a:schemeClr val="tx1"/>
                                      </a:solidFill>
                                      <a:latin typeface="Cambria Math" panose="02040503050406030204" pitchFamily="18" charset="0"/>
                                    </a:rPr>
                                  </m:ctrlPr>
                                </m:mPr>
                                <m:mr>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CA" sz="5400" i="1" dirty="0">
                                            <a:latin typeface="Cambria Math" panose="02040503050406030204" pitchFamily="18" charset="0"/>
                                          </a:rPr>
                                          <m:t>−</m:t>
                                        </m:r>
                                        <m:r>
                                          <a:rPr lang="en-GB" sz="5400" b="0" i="1" dirty="0" smtClean="0">
                                            <a:solidFill>
                                              <a:srgbClr val="00B050"/>
                                            </a:solidFill>
                                            <a:latin typeface="Cambria Math" panose="02040503050406030204" pitchFamily="18" charset="0"/>
                                          </a:rPr>
                                          <m:t>𝑝</m:t>
                                        </m:r>
                                      </m:e>
                                      <m:e>
                                        <m:r>
                                          <a:rPr lang="en-GB" sz="5400" i="1" dirty="0">
                                            <a:latin typeface="Cambria Math" panose="02040503050406030204" pitchFamily="18" charset="0"/>
                                          </a:rPr>
                                          <m:t>0</m:t>
                                        </m:r>
                                      </m:e>
                                    </m:eqArr>
                                  </m:e>
                                  <m:e>
                                    <m:eqArr>
                                      <m:eqArrPr>
                                        <m:ctrlPr>
                                          <a:rPr lang="en-GB" sz="5400" i="1">
                                            <a:latin typeface="Cambria Math" panose="02040503050406030204" pitchFamily="18" charset="0"/>
                                          </a:rPr>
                                        </m:ctrlPr>
                                      </m:eqArrPr>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GB" sz="5400" i="1" dirty="0">
                                            <a:latin typeface="Cambria Math" panose="02040503050406030204" pitchFamily="18" charset="0"/>
                                          </a:rPr>
                                          <m:t>0</m:t>
                                        </m:r>
                                      </m:e>
                                      <m:e>
                                        <m:r>
                                          <a:rPr lang="en-CA" sz="5400" i="1" dirty="0">
                                            <a:latin typeface="Cambria Math" panose="02040503050406030204" pitchFamily="18" charset="0"/>
                                          </a:rPr>
                                          <m:t>−</m:t>
                                        </m:r>
                                        <m:r>
                                          <a:rPr lang="en-GB" sz="5400" b="0" i="1" dirty="0" smtClean="0">
                                            <a:solidFill>
                                              <a:srgbClr val="00B050"/>
                                            </a:solidFill>
                                            <a:latin typeface="Cambria Math" panose="02040503050406030204" pitchFamily="18" charset="0"/>
                                          </a:rPr>
                                          <m:t>𝑝</m:t>
                                        </m:r>
                                      </m:e>
                                    </m:eqArr>
                                  </m:e>
                                </m:mr>
                              </m:m>
                            </m:e>
                          </m:mr>
                        </m:m>
                      </m:e>
                    </m:d>
                  </m:oMath>
                </a14:m>
                <a:r>
                  <a:rPr lang="en-CA" sz="8000" dirty="0"/>
                  <a:t> </a:t>
                </a:r>
              </a:p>
            </p:txBody>
          </p:sp>
        </mc:Choice>
        <mc:Fallback xmlns="">
          <p:sp>
            <p:nvSpPr>
              <p:cNvPr id="4" name="TextBox 3">
                <a:extLst>
                  <a:ext uri="{FF2B5EF4-FFF2-40B4-BE49-F238E27FC236}">
                    <a16:creationId xmlns:a16="http://schemas.microsoft.com/office/drawing/2014/main" id="{07292338-E2F6-4275-809D-9C907FEF1FFE}"/>
                  </a:ext>
                </a:extLst>
              </p:cNvPr>
              <p:cNvSpPr txBox="1">
                <a:spLocks noRot="1" noChangeAspect="1" noMove="1" noResize="1" noEditPoints="1" noAdjustHandles="1" noChangeArrowheads="1" noChangeShapeType="1" noTextEdit="1"/>
              </p:cNvSpPr>
              <p:nvPr/>
            </p:nvSpPr>
            <p:spPr>
              <a:xfrm>
                <a:off x="2464672" y="1955560"/>
                <a:ext cx="9727328" cy="324185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3145C3-8B82-418B-AB5C-6E40CB7920E8}"/>
                  </a:ext>
                </a:extLst>
              </p:cNvPr>
              <p:cNvSpPr txBox="1"/>
              <p:nvPr/>
            </p:nvSpPr>
            <p:spPr>
              <a:xfrm>
                <a:off x="222916" y="309717"/>
                <a:ext cx="5065162" cy="2123658"/>
              </a:xfrm>
              <a:prstGeom prst="rect">
                <a:avLst/>
              </a:prstGeom>
              <a:noFill/>
              <a:ln w="38100">
                <a:solidFill>
                  <a:schemeClr val="tx1"/>
                </a:solidFill>
              </a:ln>
            </p:spPr>
            <p:txBody>
              <a:bodyPr wrap="square" rtlCol="0">
                <a:spAutoFit/>
              </a:bodyPr>
              <a:lstStyle/>
              <a:p>
                <a:pPr algn="ctr"/>
                <a:r>
                  <a:rPr lang="en-CA" sz="4400" dirty="0"/>
                  <a:t>Fluid with uniform </a:t>
                </a:r>
                <a:br>
                  <a:rPr lang="en-CA" sz="4400" dirty="0"/>
                </a:br>
                <a:r>
                  <a:rPr lang="en-CA" sz="4400" dirty="0"/>
                  <a:t>mass density </a:t>
                </a:r>
                <a14:m>
                  <m:oMath xmlns:m="http://schemas.openxmlformats.org/officeDocument/2006/math">
                    <m:r>
                      <a:rPr lang="en-GB" sz="4400" b="0" i="1" smtClean="0">
                        <a:solidFill>
                          <a:srgbClr val="FF3399"/>
                        </a:solidFill>
                        <a:latin typeface="Cambria Math" panose="02040503050406030204" pitchFamily="18" charset="0"/>
                      </a:rPr>
                      <m:t>𝜌</m:t>
                    </m:r>
                  </m:oMath>
                </a14:m>
                <a:r>
                  <a:rPr lang="en-CA" sz="4400" dirty="0"/>
                  <a:t> </a:t>
                </a:r>
                <a:br>
                  <a:rPr lang="en-CA" sz="4400" dirty="0"/>
                </a:br>
                <a:r>
                  <a:rPr lang="en-CA" sz="4400" dirty="0"/>
                  <a:t>and pressure </a:t>
                </a:r>
                <a14:m>
                  <m:oMath xmlns:m="http://schemas.openxmlformats.org/officeDocument/2006/math">
                    <m:r>
                      <a:rPr lang="en-GB" sz="4400" b="0" i="1" smtClean="0">
                        <a:solidFill>
                          <a:srgbClr val="00B050"/>
                        </a:solidFill>
                        <a:latin typeface="Cambria Math" panose="02040503050406030204" pitchFamily="18" charset="0"/>
                      </a:rPr>
                      <m:t>𝑝</m:t>
                    </m:r>
                  </m:oMath>
                </a14:m>
                <a:endParaRPr lang="en-CA" sz="4400" dirty="0"/>
              </a:p>
            </p:txBody>
          </p:sp>
        </mc:Choice>
        <mc:Fallback xmlns="">
          <p:sp>
            <p:nvSpPr>
              <p:cNvPr id="5" name="TextBox 4">
                <a:extLst>
                  <a:ext uri="{FF2B5EF4-FFF2-40B4-BE49-F238E27FC236}">
                    <a16:creationId xmlns:a16="http://schemas.microsoft.com/office/drawing/2014/main" id="{533145C3-8B82-418B-AB5C-6E40CB7920E8}"/>
                  </a:ext>
                </a:extLst>
              </p:cNvPr>
              <p:cNvSpPr txBox="1">
                <a:spLocks noRot="1" noChangeAspect="1" noMove="1" noResize="1" noEditPoints="1" noAdjustHandles="1" noChangeArrowheads="1" noChangeShapeType="1" noTextEdit="1"/>
              </p:cNvSpPr>
              <p:nvPr/>
            </p:nvSpPr>
            <p:spPr>
              <a:xfrm>
                <a:off x="222916" y="309717"/>
                <a:ext cx="5065162" cy="2123658"/>
              </a:xfrm>
              <a:prstGeom prst="rect">
                <a:avLst/>
              </a:prstGeom>
              <a:blipFill>
                <a:blip r:embed="rId4"/>
                <a:stretch>
                  <a:fillRect t="-5085" b="-11864"/>
                </a:stretch>
              </a:blipFill>
              <a:ln w="38100">
                <a:solidFill>
                  <a:schemeClr val="tx1"/>
                </a:solid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CF89FA76-1604-4C2B-9165-6AB3887CEECB}"/>
              </a:ext>
            </a:extLst>
          </p:cNvPr>
          <p:cNvSpPr txBox="1"/>
          <p:nvPr/>
        </p:nvSpPr>
        <p:spPr>
          <a:xfrm>
            <a:off x="134425" y="5643685"/>
            <a:ext cx="5698291" cy="769441"/>
          </a:xfrm>
          <a:prstGeom prst="rect">
            <a:avLst/>
          </a:prstGeom>
          <a:noFill/>
        </p:spPr>
        <p:txBody>
          <a:bodyPr wrap="none" rtlCol="0">
            <a:spAutoFit/>
          </a:bodyPr>
          <a:lstStyle/>
          <a:p>
            <a:r>
              <a:rPr lang="en-CA" sz="4400" dirty="0"/>
              <a:t>Measured in rest frame:</a:t>
            </a:r>
          </a:p>
        </p:txBody>
      </p:sp>
      <p:sp>
        <p:nvSpPr>
          <p:cNvPr id="7" name="TextBox 6">
            <a:extLst>
              <a:ext uri="{FF2B5EF4-FFF2-40B4-BE49-F238E27FC236}">
                <a16:creationId xmlns:a16="http://schemas.microsoft.com/office/drawing/2014/main" id="{A4A0289F-CF34-4D85-828B-194961F19295}"/>
              </a:ext>
            </a:extLst>
          </p:cNvPr>
          <p:cNvSpPr txBox="1"/>
          <p:nvPr/>
        </p:nvSpPr>
        <p:spPr>
          <a:xfrm>
            <a:off x="5950260" y="5550072"/>
            <a:ext cx="6077818" cy="1015663"/>
          </a:xfrm>
          <a:prstGeom prst="rect">
            <a:avLst/>
          </a:prstGeom>
          <a:noFill/>
        </p:spPr>
        <p:txBody>
          <a:bodyPr wrap="none" rtlCol="0">
            <a:spAutoFit/>
          </a:bodyPr>
          <a:lstStyle/>
          <a:p>
            <a:r>
              <a:rPr lang="en-CA" sz="6000" u="sng" dirty="0"/>
              <a:t>Cosmic Rest Frame</a:t>
            </a:r>
          </a:p>
        </p:txBody>
      </p:sp>
      <p:sp>
        <p:nvSpPr>
          <p:cNvPr id="8" name="TextBox 7">
            <a:extLst>
              <a:ext uri="{FF2B5EF4-FFF2-40B4-BE49-F238E27FC236}">
                <a16:creationId xmlns:a16="http://schemas.microsoft.com/office/drawing/2014/main" id="{95C7E25A-7FDF-4651-B0EE-0FDC9AAABEBC}"/>
              </a:ext>
            </a:extLst>
          </p:cNvPr>
          <p:cNvSpPr txBox="1"/>
          <p:nvPr/>
        </p:nvSpPr>
        <p:spPr>
          <a:xfrm>
            <a:off x="5583364" y="339214"/>
            <a:ext cx="6136368" cy="1569660"/>
          </a:xfrm>
          <a:prstGeom prst="rect">
            <a:avLst/>
          </a:prstGeom>
          <a:noFill/>
        </p:spPr>
        <p:txBody>
          <a:bodyPr wrap="square" rtlCol="0">
            <a:spAutoFit/>
          </a:bodyPr>
          <a:lstStyle/>
          <a:p>
            <a:pPr algn="ctr"/>
            <a:r>
              <a:rPr lang="en-CA" sz="4800" dirty="0"/>
              <a:t>“</a:t>
            </a:r>
            <a:r>
              <a:rPr lang="en-CA" sz="4800" u="sng" dirty="0"/>
              <a:t>Perfect Fluid</a:t>
            </a:r>
            <a:r>
              <a:rPr lang="en-CA" sz="4800" dirty="0"/>
              <a:t>” energy-momentum tensor:</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40DB9C07-A3D9-424B-BFA0-9C9DFE433C57}"/>
                  </a:ext>
                </a:extLst>
              </p14:cNvPr>
              <p14:cNvContentPartPr/>
              <p14:nvPr>
                <p:extLst>
                  <p:ext uri="{42D2F446-02D8-4167-A562-619A0277C38B}">
                    <p15:isNarration xmlns:p15="http://schemas.microsoft.com/office/powerpoint/2012/main" val="1"/>
                  </p:ext>
                </p:extLst>
              </p14:nvPr>
            </p14:nvContentPartPr>
            <p14:xfrm>
              <a:off x="2592360" y="4209480"/>
              <a:ext cx="1478160" cy="155880"/>
            </p14:xfrm>
          </p:contentPart>
        </mc:Choice>
        <mc:Fallback xmlns="">
          <p:pic>
            <p:nvPicPr>
              <p:cNvPr id="9" name="Ink 8">
                <a:extLst>
                  <a:ext uri="{FF2B5EF4-FFF2-40B4-BE49-F238E27FC236}">
                    <a16:creationId xmlns:a16="http://schemas.microsoft.com/office/drawing/2014/main" id="{40DB9C07-A3D9-424B-BFA0-9C9DFE433C57}"/>
                  </a:ext>
                </a:extLst>
              </p:cNvPr>
              <p:cNvPicPr>
                <a:picLocks noGrp="1" noRot="1" noChangeAspect="1" noMove="1" noResize="1" noEditPoints="1" noAdjustHandles="1" noChangeArrowheads="1" noChangeShapeType="1"/>
              </p:cNvPicPr>
              <p:nvPr/>
            </p:nvPicPr>
            <p:blipFill>
              <a:blip r:embed="rId6"/>
              <a:stretch>
                <a:fillRect/>
              </a:stretch>
            </p:blipFill>
            <p:spPr>
              <a:xfrm>
                <a:off x="2583000" y="4200120"/>
                <a:ext cx="1496880" cy="174600"/>
              </a:xfrm>
              <a:prstGeom prst="rect">
                <a:avLst/>
              </a:prstGeom>
            </p:spPr>
          </p:pic>
        </mc:Fallback>
      </mc:AlternateContent>
    </p:spTree>
    <p:custDataLst>
      <p:tags r:id="rId1"/>
    </p:custDataLst>
    <p:extLst>
      <p:ext uri="{BB962C8B-B14F-4D97-AF65-F5344CB8AC3E}">
        <p14:creationId xmlns:p14="http://schemas.microsoft.com/office/powerpoint/2010/main" val="411036655"/>
      </p:ext>
    </p:extLst>
  </p:cSld>
  <p:clrMapOvr>
    <a:masterClrMapping/>
  </p:clrMapOvr>
  <mc:AlternateContent xmlns:mc="http://schemas.openxmlformats.org/markup-compatibility/2006" xmlns:p14="http://schemas.microsoft.com/office/powerpoint/2010/main">
    <mc:Choice Requires="p14">
      <p:transition spd="slow" p14:dur="2000" advTm="19362"/>
    </mc:Choice>
    <mc:Fallback xmlns="">
      <p:transition spd="slow" advTm="19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89728F-E37B-2D00-7A01-5D5FE59AD5FC}"/>
              </a:ext>
            </a:extLst>
          </p:cNvPr>
          <p:cNvSpPr txBox="1"/>
          <p:nvPr/>
        </p:nvSpPr>
        <p:spPr>
          <a:xfrm>
            <a:off x="315802" y="380616"/>
            <a:ext cx="11560396" cy="5509200"/>
          </a:xfrm>
          <a:prstGeom prst="rect">
            <a:avLst/>
          </a:prstGeom>
          <a:noFill/>
        </p:spPr>
        <p:txBody>
          <a:bodyPr wrap="square" rtlCol="0">
            <a:spAutoFit/>
          </a:bodyPr>
          <a:lstStyle/>
          <a:p>
            <a:pPr>
              <a:spcAft>
                <a:spcPts val="600"/>
              </a:spcAft>
            </a:pPr>
            <a:r>
              <a:rPr lang="en-GB" sz="6000" b="1" u="sng" dirty="0"/>
              <a:t>Video Summary</a:t>
            </a:r>
            <a:r>
              <a:rPr lang="en-GB" sz="6000" b="1" dirty="0"/>
              <a:t>:</a:t>
            </a:r>
          </a:p>
          <a:p>
            <a:pPr>
              <a:spcAft>
                <a:spcPts val="600"/>
              </a:spcAft>
            </a:pPr>
            <a:endParaRPr lang="en-GB" sz="2400" b="1" dirty="0"/>
          </a:p>
          <a:p>
            <a:pPr marL="742950" indent="-742950">
              <a:spcAft>
                <a:spcPts val="600"/>
              </a:spcAft>
              <a:buFont typeface="+mj-lt"/>
              <a:buAutoNum type="arabicPeriod"/>
            </a:pPr>
            <a:r>
              <a:rPr lang="en-GB" sz="6000" dirty="0"/>
              <a:t> </a:t>
            </a:r>
            <a:r>
              <a:rPr lang="en-GB" sz="6000" u="sng" dirty="0">
                <a:solidFill>
                  <a:srgbClr val="FF0000"/>
                </a:solidFill>
              </a:rPr>
              <a:t>Energy Momentum Tensor</a:t>
            </a:r>
            <a:r>
              <a:rPr lang="en-GB" sz="6000" dirty="0"/>
              <a:t> for Perfect Fluid </a:t>
            </a:r>
          </a:p>
          <a:p>
            <a:pPr marL="742950" indent="-742950">
              <a:spcAft>
                <a:spcPts val="600"/>
              </a:spcAft>
              <a:buFont typeface="+mj-lt"/>
              <a:buAutoNum type="arabicPeriod"/>
            </a:pPr>
            <a:r>
              <a:rPr lang="en-GB" sz="6000" dirty="0"/>
              <a:t> </a:t>
            </a:r>
            <a:r>
              <a:rPr lang="en-GB" sz="6000" u="sng" dirty="0">
                <a:solidFill>
                  <a:srgbClr val="FF0000"/>
                </a:solidFill>
              </a:rPr>
              <a:t>Cosmic Rest Frame</a:t>
            </a:r>
          </a:p>
          <a:p>
            <a:pPr marL="742950" indent="-742950">
              <a:spcAft>
                <a:spcPts val="600"/>
              </a:spcAft>
              <a:buFont typeface="+mj-lt"/>
              <a:buAutoNum type="arabicPeriod"/>
            </a:pPr>
            <a:r>
              <a:rPr lang="en-GB" sz="6000" dirty="0"/>
              <a:t> </a:t>
            </a:r>
            <a:r>
              <a:rPr lang="en-GB" sz="6000" u="sng" dirty="0">
                <a:solidFill>
                  <a:srgbClr val="FF0000"/>
                </a:solidFill>
              </a:rPr>
              <a:t>Equation of State</a:t>
            </a:r>
            <a:r>
              <a:rPr lang="en-GB" sz="6000" dirty="0">
                <a:solidFill>
                  <a:srgbClr val="FF0000"/>
                </a:solidFill>
              </a:rPr>
              <a:t> </a:t>
            </a:r>
            <a:r>
              <a:rPr lang="en-GB" sz="6000" dirty="0"/>
              <a:t>for Perfect Fluid</a:t>
            </a:r>
          </a:p>
        </p:txBody>
      </p:sp>
    </p:spTree>
    <p:custDataLst>
      <p:tags r:id="rId1"/>
    </p:custDataLst>
    <p:extLst>
      <p:ext uri="{BB962C8B-B14F-4D97-AF65-F5344CB8AC3E}">
        <p14:creationId xmlns:p14="http://schemas.microsoft.com/office/powerpoint/2010/main" val="725857502"/>
      </p:ext>
    </p:extLst>
  </p:cSld>
  <p:clrMapOvr>
    <a:masterClrMapping/>
  </p:clrMapOvr>
  <mc:AlternateContent xmlns:mc="http://schemas.openxmlformats.org/markup-compatibility/2006" xmlns:p14="http://schemas.microsoft.com/office/powerpoint/2010/main">
    <mc:Choice Requires="p14">
      <p:transition spd="slow" p14:dur="2000" advTm="12778"/>
    </mc:Choice>
    <mc:Fallback xmlns="">
      <p:transition spd="slow" advTm="127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1CF72D-6DD4-4557-9E5D-9F90CEA22B5F}"/>
                  </a:ext>
                </a:extLst>
              </p:cNvPr>
              <p:cNvSpPr txBox="1"/>
              <p:nvPr/>
            </p:nvSpPr>
            <p:spPr>
              <a:xfrm>
                <a:off x="1480549" y="559400"/>
                <a:ext cx="9446801" cy="1847557"/>
              </a:xfrm>
              <a:prstGeom prst="rect">
                <a:avLst/>
              </a:prstGeom>
              <a:solidFill>
                <a:schemeClr val="bg1"/>
              </a:solidFill>
              <a:ln w="38100">
                <a:solidFill>
                  <a:schemeClr val="tx1"/>
                </a:solidFill>
              </a:ln>
            </p:spPr>
            <p:txBody>
              <a:bodyPr wrap="square" rtlCol="0">
                <a:spAutoFit/>
              </a:bodyPr>
              <a:lstStyle/>
              <a:p>
                <a14:m>
                  <m:oMath xmlns:m="http://schemas.openxmlformats.org/officeDocument/2006/math">
                    <m:sSub>
                      <m:sSubPr>
                        <m:ctrlPr>
                          <a:rPr lang="en-GB" sz="8000" i="1">
                            <a:solidFill>
                              <a:srgbClr val="0070C0"/>
                            </a:solidFill>
                            <a:latin typeface="Cambria Math" panose="02040503050406030204" pitchFamily="18" charset="0"/>
                          </a:rPr>
                        </m:ctrlPr>
                      </m:sSubPr>
                      <m:e>
                        <m:r>
                          <a:rPr lang="en-GB" sz="8000" i="1">
                            <a:solidFill>
                              <a:srgbClr val="0070C0"/>
                            </a:solidFill>
                            <a:latin typeface="Cambria Math" panose="02040503050406030204" pitchFamily="18" charset="0"/>
                          </a:rPr>
                          <m:t>𝐺</m:t>
                        </m:r>
                      </m:e>
                      <m:sub>
                        <m:r>
                          <a:rPr lang="en-GB" sz="8000" i="1">
                            <a:solidFill>
                              <a:srgbClr val="0070C0"/>
                            </a:solidFill>
                            <a:latin typeface="Cambria Math" panose="02040503050406030204" pitchFamily="18" charset="0"/>
                          </a:rPr>
                          <m:t>𝜇𝜈</m:t>
                        </m:r>
                      </m:sub>
                    </m:sSub>
                    <m:r>
                      <a:rPr lang="en-GB" sz="8000">
                        <a:latin typeface="Cambria Math" panose="02040503050406030204" pitchFamily="18" charset="0"/>
                      </a:rPr>
                      <m:t>−</m:t>
                    </m:r>
                    <m:r>
                      <m:rPr>
                        <m:sty m:val="p"/>
                      </m:rPr>
                      <a:rPr lang="en-GB" sz="8000">
                        <a:solidFill>
                          <a:srgbClr val="FF6600"/>
                        </a:solidFill>
                        <a:latin typeface="Cambria Math" panose="02040503050406030204" pitchFamily="18" charset="0"/>
                      </a:rPr>
                      <m:t>Λ</m:t>
                    </m:r>
                    <m:sSub>
                      <m:sSubPr>
                        <m:ctrlPr>
                          <a:rPr lang="en-GB" sz="8000" i="1">
                            <a:solidFill>
                              <a:srgbClr val="0070C0"/>
                            </a:solidFill>
                            <a:latin typeface="Cambria Math" panose="02040503050406030204" pitchFamily="18" charset="0"/>
                          </a:rPr>
                        </m:ctrlPr>
                      </m:sSubPr>
                      <m:e>
                        <m:r>
                          <a:rPr lang="en-GB" sz="8000" i="1">
                            <a:solidFill>
                              <a:srgbClr val="0070C0"/>
                            </a:solidFill>
                            <a:latin typeface="Cambria Math" panose="02040503050406030204" pitchFamily="18" charset="0"/>
                          </a:rPr>
                          <m:t>𝑔</m:t>
                        </m:r>
                      </m:e>
                      <m:sub>
                        <m:r>
                          <a:rPr lang="en-GB" sz="8000" i="1">
                            <a:solidFill>
                              <a:srgbClr val="0070C0"/>
                            </a:solidFill>
                            <a:latin typeface="Cambria Math" panose="02040503050406030204" pitchFamily="18" charset="0"/>
                          </a:rPr>
                          <m:t>𝜇𝜈</m:t>
                        </m:r>
                      </m:sub>
                    </m:sSub>
                    <m:r>
                      <a:rPr lang="en-GB" sz="8000" b="0" i="0" smtClean="0">
                        <a:latin typeface="Cambria Math" panose="02040503050406030204" pitchFamily="18" charset="0"/>
                      </a:rPr>
                      <m:t>=</m:t>
                    </m:r>
                    <m:f>
                      <m:fPr>
                        <m:ctrlPr>
                          <a:rPr lang="en-GB" sz="8000" b="0" i="1" smtClean="0">
                            <a:latin typeface="Cambria Math" panose="02040503050406030204" pitchFamily="18" charset="0"/>
                          </a:rPr>
                        </m:ctrlPr>
                      </m:fPr>
                      <m:num>
                        <m:r>
                          <a:rPr lang="en-GB" sz="8000" b="0" i="0" smtClean="0">
                            <a:latin typeface="Cambria Math" panose="02040503050406030204" pitchFamily="18" charset="0"/>
                          </a:rPr>
                          <m:t>8</m:t>
                        </m:r>
                        <m:r>
                          <a:rPr lang="en-GB" sz="8000" b="0" i="1" smtClean="0">
                            <a:latin typeface="Cambria Math" panose="02040503050406030204" pitchFamily="18" charset="0"/>
                          </a:rPr>
                          <m:t>𝜋</m:t>
                        </m:r>
                        <m:r>
                          <a:rPr lang="en-GB" sz="8000" b="0" i="1" smtClean="0">
                            <a:latin typeface="Cambria Math" panose="02040503050406030204" pitchFamily="18" charset="0"/>
                          </a:rPr>
                          <m:t>𝐺</m:t>
                        </m:r>
                      </m:num>
                      <m:den>
                        <m:sSup>
                          <m:sSupPr>
                            <m:ctrlPr>
                              <a:rPr lang="en-GB" sz="8000" b="0" i="1" smtClean="0">
                                <a:latin typeface="Cambria Math" panose="02040503050406030204" pitchFamily="18" charset="0"/>
                              </a:rPr>
                            </m:ctrlPr>
                          </m:sSupPr>
                          <m:e>
                            <m:r>
                              <a:rPr lang="en-GB" sz="8000" b="0" i="1" smtClean="0">
                                <a:latin typeface="Cambria Math" panose="02040503050406030204" pitchFamily="18" charset="0"/>
                              </a:rPr>
                              <m:t>𝑐</m:t>
                            </m:r>
                          </m:e>
                          <m:sup>
                            <m:r>
                              <a:rPr lang="en-GB" sz="8000" b="0" i="1" smtClean="0">
                                <a:latin typeface="Cambria Math" panose="02040503050406030204" pitchFamily="18" charset="0"/>
                              </a:rPr>
                              <m:t>4</m:t>
                            </m:r>
                          </m:sup>
                        </m:sSup>
                      </m:den>
                    </m:f>
                    <m:sSub>
                      <m:sSubPr>
                        <m:ctrlPr>
                          <a:rPr lang="en-GB" sz="8000" b="0" i="1" smtClean="0">
                            <a:solidFill>
                              <a:srgbClr val="0070C0"/>
                            </a:solidFill>
                            <a:latin typeface="Cambria Math" panose="02040503050406030204" pitchFamily="18" charset="0"/>
                          </a:rPr>
                        </m:ctrlPr>
                      </m:sSubPr>
                      <m:e>
                        <m:r>
                          <a:rPr lang="en-GB" sz="8000" b="0" i="1" smtClean="0">
                            <a:solidFill>
                              <a:srgbClr val="0070C0"/>
                            </a:solidFill>
                            <a:latin typeface="Cambria Math" panose="02040503050406030204" pitchFamily="18" charset="0"/>
                          </a:rPr>
                          <m:t>𝑇</m:t>
                        </m:r>
                      </m:e>
                      <m:sub>
                        <m:r>
                          <a:rPr lang="en-GB" sz="8000" b="0" i="1" smtClean="0">
                            <a:solidFill>
                              <a:srgbClr val="0070C0"/>
                            </a:solidFill>
                            <a:latin typeface="Cambria Math" panose="02040503050406030204" pitchFamily="18" charset="0"/>
                          </a:rPr>
                          <m:t>𝜇𝜈</m:t>
                        </m:r>
                      </m:sub>
                    </m:sSub>
                  </m:oMath>
                </a14:m>
                <a:r>
                  <a:rPr lang="en-CA" sz="8000" dirty="0"/>
                  <a:t> </a:t>
                </a:r>
              </a:p>
            </p:txBody>
          </p:sp>
        </mc:Choice>
        <mc:Fallback xmlns="">
          <p:sp>
            <p:nvSpPr>
              <p:cNvPr id="4" name="TextBox 3">
                <a:extLst>
                  <a:ext uri="{FF2B5EF4-FFF2-40B4-BE49-F238E27FC236}">
                    <a16:creationId xmlns:a16="http://schemas.microsoft.com/office/drawing/2014/main" id="{001CF72D-6DD4-4557-9E5D-9F90CEA22B5F}"/>
                  </a:ext>
                </a:extLst>
              </p:cNvPr>
              <p:cNvSpPr txBox="1">
                <a:spLocks noRot="1" noChangeAspect="1" noMove="1" noResize="1" noEditPoints="1" noAdjustHandles="1" noChangeArrowheads="1" noChangeShapeType="1" noTextEdit="1"/>
              </p:cNvSpPr>
              <p:nvPr/>
            </p:nvSpPr>
            <p:spPr>
              <a:xfrm>
                <a:off x="1480549" y="559400"/>
                <a:ext cx="9446801" cy="1847557"/>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A15201-F04F-46EC-B400-D1D66F4BB9B2}"/>
                  </a:ext>
                </a:extLst>
              </p:cNvPr>
              <p:cNvSpPr txBox="1"/>
              <p:nvPr/>
            </p:nvSpPr>
            <p:spPr>
              <a:xfrm>
                <a:off x="7104743" y="3651085"/>
                <a:ext cx="5021943" cy="2862322"/>
              </a:xfrm>
              <a:prstGeom prst="rect">
                <a:avLst/>
              </a:prstGeom>
              <a:noFill/>
            </p:spPr>
            <p:txBody>
              <a:bodyPr wrap="square" rtlCol="0">
                <a:spAutoFit/>
              </a:bodyPr>
              <a:lstStyle/>
              <a:p>
                <a:pPr algn="ctr"/>
                <a:r>
                  <a:rPr lang="en-CA" sz="6000" dirty="0"/>
                  <a:t>uniform </a:t>
                </a:r>
                <a:br>
                  <a:rPr lang="en-CA" sz="6000" dirty="0"/>
                </a:br>
                <a:r>
                  <a:rPr lang="en-CA" sz="6000" dirty="0"/>
                  <a:t>mass density </a:t>
                </a:r>
                <a14:m>
                  <m:oMath xmlns:m="http://schemas.openxmlformats.org/officeDocument/2006/math">
                    <m:r>
                      <a:rPr lang="en-GB" sz="6000" b="0" i="1" smtClean="0">
                        <a:solidFill>
                          <a:srgbClr val="FF3399"/>
                        </a:solidFill>
                        <a:latin typeface="Cambria Math" panose="02040503050406030204" pitchFamily="18" charset="0"/>
                      </a:rPr>
                      <m:t>𝜌</m:t>
                    </m:r>
                  </m:oMath>
                </a14:m>
                <a:r>
                  <a:rPr lang="en-CA" sz="6000" dirty="0"/>
                  <a:t> </a:t>
                </a:r>
                <a:br>
                  <a:rPr lang="en-CA" sz="6000" dirty="0"/>
                </a:br>
                <a:r>
                  <a:rPr lang="en-CA" sz="6000" dirty="0"/>
                  <a:t>and pressure </a:t>
                </a:r>
                <a14:m>
                  <m:oMath xmlns:m="http://schemas.openxmlformats.org/officeDocument/2006/math">
                    <m:r>
                      <a:rPr lang="en-GB" sz="6000" b="0" i="1" smtClean="0">
                        <a:solidFill>
                          <a:srgbClr val="00B050"/>
                        </a:solidFill>
                        <a:latin typeface="Cambria Math" panose="02040503050406030204" pitchFamily="18" charset="0"/>
                      </a:rPr>
                      <m:t>𝑝</m:t>
                    </m:r>
                  </m:oMath>
                </a14:m>
                <a:endParaRPr lang="en-CA" sz="6000" dirty="0"/>
              </a:p>
            </p:txBody>
          </p:sp>
        </mc:Choice>
        <mc:Fallback xmlns="">
          <p:sp>
            <p:nvSpPr>
              <p:cNvPr id="5" name="TextBox 4">
                <a:extLst>
                  <a:ext uri="{FF2B5EF4-FFF2-40B4-BE49-F238E27FC236}">
                    <a16:creationId xmlns:a16="http://schemas.microsoft.com/office/drawing/2014/main" id="{20A15201-F04F-46EC-B400-D1D66F4BB9B2}"/>
                  </a:ext>
                </a:extLst>
              </p:cNvPr>
              <p:cNvSpPr txBox="1">
                <a:spLocks noRot="1" noChangeAspect="1" noMove="1" noResize="1" noEditPoints="1" noAdjustHandles="1" noChangeArrowheads="1" noChangeShapeType="1" noTextEdit="1"/>
              </p:cNvSpPr>
              <p:nvPr/>
            </p:nvSpPr>
            <p:spPr>
              <a:xfrm>
                <a:off x="7104743" y="3651085"/>
                <a:ext cx="5021943" cy="2862322"/>
              </a:xfrm>
              <a:prstGeom prst="rect">
                <a:avLst/>
              </a:prstGeom>
              <a:blipFill>
                <a:blip r:embed="rId3"/>
                <a:stretch>
                  <a:fillRect l="-4976" t="-6610" b="-13646"/>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4BC9886D-8609-4B00-9959-E283B9C30829}"/>
              </a:ext>
            </a:extLst>
          </p:cNvPr>
          <p:cNvSpPr txBox="1"/>
          <p:nvPr/>
        </p:nvSpPr>
        <p:spPr>
          <a:xfrm>
            <a:off x="1110344" y="3672858"/>
            <a:ext cx="2852057" cy="2308324"/>
          </a:xfrm>
          <a:prstGeom prst="rect">
            <a:avLst/>
          </a:prstGeom>
          <a:noFill/>
        </p:spPr>
        <p:txBody>
          <a:bodyPr wrap="square" rtlCol="0">
            <a:spAutoFit/>
          </a:bodyPr>
          <a:lstStyle/>
          <a:p>
            <a:pPr algn="ctr"/>
            <a:r>
              <a:rPr lang="en-CA" sz="7200" dirty="0"/>
              <a:t>FLRW metric</a:t>
            </a:r>
          </a:p>
        </p:txBody>
      </p:sp>
      <p:sp>
        <p:nvSpPr>
          <p:cNvPr id="7" name="Left Brace 6">
            <a:extLst>
              <a:ext uri="{FF2B5EF4-FFF2-40B4-BE49-F238E27FC236}">
                <a16:creationId xmlns:a16="http://schemas.microsoft.com/office/drawing/2014/main" id="{8F1FD8A0-E05D-4A56-AA9D-C9A1853269CE}"/>
              </a:ext>
            </a:extLst>
          </p:cNvPr>
          <p:cNvSpPr/>
          <p:nvPr/>
        </p:nvSpPr>
        <p:spPr>
          <a:xfrm rot="16200000">
            <a:off x="3551582" y="794609"/>
            <a:ext cx="923237" cy="4833257"/>
          </a:xfrm>
          <a:prstGeom prst="leftBrace">
            <a:avLst>
              <a:gd name="adj1" fmla="val 8333"/>
              <a:gd name="adj2" fmla="val 1791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Left Brace 7">
            <a:extLst>
              <a:ext uri="{FF2B5EF4-FFF2-40B4-BE49-F238E27FC236}">
                <a16:creationId xmlns:a16="http://schemas.microsoft.com/office/drawing/2014/main" id="{0FB8076F-3BC8-48F8-A8C4-0715D11C40E2}"/>
              </a:ext>
            </a:extLst>
          </p:cNvPr>
          <p:cNvSpPr/>
          <p:nvPr/>
        </p:nvSpPr>
        <p:spPr>
          <a:xfrm rot="16200000">
            <a:off x="9662098" y="2521809"/>
            <a:ext cx="923237" cy="1378857"/>
          </a:xfrm>
          <a:prstGeom prst="leftBrace">
            <a:avLst>
              <a:gd name="adj1" fmla="val 8333"/>
              <a:gd name="adj2" fmla="val 23183"/>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3033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0.7|2|0.8|0.1|3.4|0.2"/>
</p:tagLst>
</file>

<file path=ppt/tags/tag10.xml><?xml version="1.0" encoding="utf-8"?>
<p:tagLst xmlns:a="http://schemas.openxmlformats.org/drawingml/2006/main" xmlns:r="http://schemas.openxmlformats.org/officeDocument/2006/relationships" xmlns:p="http://schemas.openxmlformats.org/presentationml/2006/main">
  <p:tag name="TIMING" val="|1.6|1.6|61.5|1.8"/>
</p:tagLst>
</file>

<file path=ppt/tags/tag11.xml><?xml version="1.0" encoding="utf-8"?>
<p:tagLst xmlns:a="http://schemas.openxmlformats.org/drawingml/2006/main" xmlns:r="http://schemas.openxmlformats.org/officeDocument/2006/relationships" xmlns:p="http://schemas.openxmlformats.org/presentationml/2006/main">
  <p:tag name="TIMING" val="|1.3|2.2|2.4|6.9"/>
</p:tagLst>
</file>

<file path=ppt/tags/tag12.xml><?xml version="1.0" encoding="utf-8"?>
<p:tagLst xmlns:a="http://schemas.openxmlformats.org/drawingml/2006/main" xmlns:r="http://schemas.openxmlformats.org/officeDocument/2006/relationships" xmlns:p="http://schemas.openxmlformats.org/presentationml/2006/main">
  <p:tag name="TIMING" val="|1.8|6.4|1.1|5.6|3.9|7.3|0.9|4|2.9"/>
</p:tagLst>
</file>

<file path=ppt/tags/tag13.xml><?xml version="1.0" encoding="utf-8"?>
<p:tagLst xmlns:a="http://schemas.openxmlformats.org/drawingml/2006/main" xmlns:r="http://schemas.openxmlformats.org/officeDocument/2006/relationships" xmlns:p="http://schemas.openxmlformats.org/presentationml/2006/main">
  <p:tag name="TIMING" val="|1.7|1|14.8|2.6|4.9|29.6"/>
</p:tagLst>
</file>

<file path=ppt/tags/tag14.xml><?xml version="1.0" encoding="utf-8"?>
<p:tagLst xmlns:a="http://schemas.openxmlformats.org/drawingml/2006/main" xmlns:r="http://schemas.openxmlformats.org/officeDocument/2006/relationships" xmlns:p="http://schemas.openxmlformats.org/presentationml/2006/main">
  <p:tag name="TIMING" val="|7.1|1.5|22.1|3.7"/>
</p:tagLst>
</file>

<file path=ppt/tags/tag15.xml><?xml version="1.0" encoding="utf-8"?>
<p:tagLst xmlns:a="http://schemas.openxmlformats.org/drawingml/2006/main" xmlns:r="http://schemas.openxmlformats.org/officeDocument/2006/relationships" xmlns:p="http://schemas.openxmlformats.org/presentationml/2006/main">
  <p:tag name="TIMING" val="|4.1|2.6|9.9"/>
</p:tagLst>
</file>

<file path=ppt/tags/tag16.xml><?xml version="1.0" encoding="utf-8"?>
<p:tagLst xmlns:a="http://schemas.openxmlformats.org/drawingml/2006/main" xmlns:r="http://schemas.openxmlformats.org/officeDocument/2006/relationships" xmlns:p="http://schemas.openxmlformats.org/presentationml/2006/main">
  <p:tag name="TIMING" val="|3.6|1.6|4.6"/>
</p:tagLst>
</file>

<file path=ppt/tags/tag17.xml><?xml version="1.0" encoding="utf-8"?>
<p:tagLst xmlns:a="http://schemas.openxmlformats.org/drawingml/2006/main" xmlns:r="http://schemas.openxmlformats.org/officeDocument/2006/relationships" xmlns:p="http://schemas.openxmlformats.org/presentationml/2006/main">
  <p:tag name="TIMING" val="|1.6|3.4|6.2"/>
</p:tagLst>
</file>

<file path=ppt/tags/tag18.xml><?xml version="1.0" encoding="utf-8"?>
<p:tagLst xmlns:a="http://schemas.openxmlformats.org/drawingml/2006/main" xmlns:r="http://schemas.openxmlformats.org/officeDocument/2006/relationships" xmlns:p="http://schemas.openxmlformats.org/presentationml/2006/main">
  <p:tag name="TIMING" val="|7.6"/>
</p:tagLst>
</file>

<file path=ppt/tags/tag19.xml><?xml version="1.0" encoding="utf-8"?>
<p:tagLst xmlns:a="http://schemas.openxmlformats.org/drawingml/2006/main" xmlns:r="http://schemas.openxmlformats.org/officeDocument/2006/relationships" xmlns:p="http://schemas.openxmlformats.org/presentationml/2006/main">
  <p:tag name="TIMING" val="|1|2|1.5|4|4.5"/>
</p:tagLst>
</file>

<file path=ppt/tags/tag2.xml><?xml version="1.0" encoding="utf-8"?>
<p:tagLst xmlns:a="http://schemas.openxmlformats.org/drawingml/2006/main" xmlns:r="http://schemas.openxmlformats.org/officeDocument/2006/relationships" xmlns:p="http://schemas.openxmlformats.org/presentationml/2006/main">
  <p:tag name="TIMING" val="|1.6|2|2.5|3.4|2.5"/>
</p:tagLst>
</file>

<file path=ppt/tags/tag20.xml><?xml version="1.0" encoding="utf-8"?>
<p:tagLst xmlns:a="http://schemas.openxmlformats.org/drawingml/2006/main" xmlns:r="http://schemas.openxmlformats.org/officeDocument/2006/relationships" xmlns:p="http://schemas.openxmlformats.org/presentationml/2006/main">
  <p:tag name="TIMING" val="|1.9|6.3|4.8|17.7"/>
</p:tagLst>
</file>

<file path=ppt/tags/tag21.xml><?xml version="1.0" encoding="utf-8"?>
<p:tagLst xmlns:a="http://schemas.openxmlformats.org/drawingml/2006/main" xmlns:r="http://schemas.openxmlformats.org/officeDocument/2006/relationships" xmlns:p="http://schemas.openxmlformats.org/presentationml/2006/main">
  <p:tag name="TIMING" val="|2.7|16.6"/>
</p:tagLst>
</file>

<file path=ppt/tags/tag22.xml><?xml version="1.0" encoding="utf-8"?>
<p:tagLst xmlns:a="http://schemas.openxmlformats.org/drawingml/2006/main" xmlns:r="http://schemas.openxmlformats.org/officeDocument/2006/relationships" xmlns:p="http://schemas.openxmlformats.org/presentationml/2006/main">
  <p:tag name="TIMING" val="|1.7|1.8|2.9|2.7"/>
</p:tagLst>
</file>

<file path=ppt/tags/tag23.xml><?xml version="1.0" encoding="utf-8"?>
<p:tagLst xmlns:a="http://schemas.openxmlformats.org/drawingml/2006/main" xmlns:r="http://schemas.openxmlformats.org/officeDocument/2006/relationships" xmlns:p="http://schemas.openxmlformats.org/presentationml/2006/main">
  <p:tag name="TIMING" val="|2|1.6|2.3"/>
</p:tagLst>
</file>

<file path=ppt/tags/tag24.xml><?xml version="1.0" encoding="utf-8"?>
<p:tagLst xmlns:a="http://schemas.openxmlformats.org/drawingml/2006/main" xmlns:r="http://schemas.openxmlformats.org/officeDocument/2006/relationships" xmlns:p="http://schemas.openxmlformats.org/presentationml/2006/main">
  <p:tag name="TIMING" val="|6.8|4.5|4.8|30.5"/>
</p:tagLst>
</file>

<file path=ppt/tags/tag25.xml><?xml version="1.0" encoding="utf-8"?>
<p:tagLst xmlns:a="http://schemas.openxmlformats.org/drawingml/2006/main" xmlns:r="http://schemas.openxmlformats.org/officeDocument/2006/relationships" xmlns:p="http://schemas.openxmlformats.org/presentationml/2006/main">
  <p:tag name="TIMING" val="|1|1.7|2.6|5.2|8.6"/>
</p:tagLst>
</file>

<file path=ppt/tags/tag26.xml><?xml version="1.0" encoding="utf-8"?>
<p:tagLst xmlns:a="http://schemas.openxmlformats.org/drawingml/2006/main" xmlns:r="http://schemas.openxmlformats.org/officeDocument/2006/relationships" xmlns:p="http://schemas.openxmlformats.org/presentationml/2006/main">
  <p:tag name="TIMING" val="|0.5"/>
</p:tagLst>
</file>

<file path=ppt/tags/tag27.xml><?xml version="1.0" encoding="utf-8"?>
<p:tagLst xmlns:a="http://schemas.openxmlformats.org/drawingml/2006/main" xmlns:r="http://schemas.openxmlformats.org/officeDocument/2006/relationships" xmlns:p="http://schemas.openxmlformats.org/presentationml/2006/main">
  <p:tag name="TIMING" val="|1|1.3|3.4"/>
</p:tagLst>
</file>

<file path=ppt/tags/tag28.xml><?xml version="1.0" encoding="utf-8"?>
<p:tagLst xmlns:a="http://schemas.openxmlformats.org/drawingml/2006/main" xmlns:r="http://schemas.openxmlformats.org/officeDocument/2006/relationships" xmlns:p="http://schemas.openxmlformats.org/presentationml/2006/main">
  <p:tag name="TIMING" val="|0.9"/>
</p:tagLst>
</file>

<file path=ppt/tags/tag29.xml><?xml version="1.0" encoding="utf-8"?>
<p:tagLst xmlns:a="http://schemas.openxmlformats.org/drawingml/2006/main" xmlns:r="http://schemas.openxmlformats.org/officeDocument/2006/relationships" xmlns:p="http://schemas.openxmlformats.org/presentationml/2006/main">
  <p:tag name="TIMING" val="|1|1.7|2.6|5.2|8.6"/>
</p:tagLst>
</file>

<file path=ppt/tags/tag3.xml><?xml version="1.0" encoding="utf-8"?>
<p:tagLst xmlns:a="http://schemas.openxmlformats.org/drawingml/2006/main" xmlns:r="http://schemas.openxmlformats.org/officeDocument/2006/relationships" xmlns:p="http://schemas.openxmlformats.org/presentationml/2006/main">
  <p:tag name="TIMING" val="|3.5|2.6|7.2|2.3"/>
</p:tagLst>
</file>

<file path=ppt/tags/tag30.xml><?xml version="1.0" encoding="utf-8"?>
<p:tagLst xmlns:a="http://schemas.openxmlformats.org/drawingml/2006/main" xmlns:r="http://schemas.openxmlformats.org/officeDocument/2006/relationships" xmlns:p="http://schemas.openxmlformats.org/presentationml/2006/main">
  <p:tag name="TIMING" val="|2.7|2.7|7.7|6.8|3.9|6.9|1.5|3.2|10.6|5.8"/>
</p:tagLst>
</file>

<file path=ppt/tags/tag31.xml><?xml version="1.0" encoding="utf-8"?>
<p:tagLst xmlns:a="http://schemas.openxmlformats.org/drawingml/2006/main" xmlns:r="http://schemas.openxmlformats.org/officeDocument/2006/relationships" xmlns:p="http://schemas.openxmlformats.org/presentationml/2006/main">
  <p:tag name="TIMING" val="|0.5|2.4|5.9|7.3|8.6|24.8|20.6"/>
</p:tagLst>
</file>

<file path=ppt/tags/tag32.xml><?xml version="1.0" encoding="utf-8"?>
<p:tagLst xmlns:a="http://schemas.openxmlformats.org/drawingml/2006/main" xmlns:r="http://schemas.openxmlformats.org/officeDocument/2006/relationships" xmlns:p="http://schemas.openxmlformats.org/presentationml/2006/main">
  <p:tag name="TIMING" val="|1.9|0.9|3.1|0.9|3.1|2.4|4.1"/>
</p:tagLst>
</file>

<file path=ppt/tags/tag33.xml><?xml version="1.0" encoding="utf-8"?>
<p:tagLst xmlns:a="http://schemas.openxmlformats.org/drawingml/2006/main" xmlns:r="http://schemas.openxmlformats.org/officeDocument/2006/relationships" xmlns:p="http://schemas.openxmlformats.org/presentationml/2006/main">
  <p:tag name="TIMING" val="|6.9|0.8|4.1|9.1|0.3|2.3|1.8|2.8|4.7|2.7|3|1.5|0.7|0.7|0.8"/>
</p:tagLst>
</file>

<file path=ppt/tags/tag34.xml><?xml version="1.0" encoding="utf-8"?>
<p:tagLst xmlns:a="http://schemas.openxmlformats.org/drawingml/2006/main" xmlns:r="http://schemas.openxmlformats.org/officeDocument/2006/relationships" xmlns:p="http://schemas.openxmlformats.org/presentationml/2006/main">
  <p:tag name="TIMING" val="|1.3"/>
</p:tagLst>
</file>

<file path=ppt/tags/tag35.xml><?xml version="1.0" encoding="utf-8"?>
<p:tagLst xmlns:a="http://schemas.openxmlformats.org/drawingml/2006/main" xmlns:r="http://schemas.openxmlformats.org/officeDocument/2006/relationships" xmlns:p="http://schemas.openxmlformats.org/presentationml/2006/main">
  <p:tag name="TIMING" val="|0.5|1.7|2.1|2.7|6.6|8.9|12.5|1.6|19.2|1.7"/>
</p:tagLst>
</file>

<file path=ppt/tags/tag36.xml><?xml version="1.0" encoding="utf-8"?>
<p:tagLst xmlns:a="http://schemas.openxmlformats.org/drawingml/2006/main" xmlns:r="http://schemas.openxmlformats.org/officeDocument/2006/relationships" xmlns:p="http://schemas.openxmlformats.org/presentationml/2006/main">
  <p:tag name="TIMING" val="|5.3|1.5|5.3"/>
</p:tagLst>
</file>

<file path=ppt/tags/tag37.xml><?xml version="1.0" encoding="utf-8"?>
<p:tagLst xmlns:a="http://schemas.openxmlformats.org/drawingml/2006/main" xmlns:r="http://schemas.openxmlformats.org/officeDocument/2006/relationships" xmlns:p="http://schemas.openxmlformats.org/presentationml/2006/main">
  <p:tag name="TIMING" val="|4.9|8.6|0.8"/>
</p:tagLst>
</file>

<file path=ppt/tags/tag38.xml><?xml version="1.0" encoding="utf-8"?>
<p:tagLst xmlns:a="http://schemas.openxmlformats.org/drawingml/2006/main" xmlns:r="http://schemas.openxmlformats.org/officeDocument/2006/relationships" xmlns:p="http://schemas.openxmlformats.org/presentationml/2006/main">
  <p:tag name="TIMING" val="|0.9|0.6|11.9|2.1|3.3|0.7|3.3|3.5"/>
</p:tagLst>
</file>

<file path=ppt/tags/tag39.xml><?xml version="1.0" encoding="utf-8"?>
<p:tagLst xmlns:a="http://schemas.openxmlformats.org/drawingml/2006/main" xmlns:r="http://schemas.openxmlformats.org/officeDocument/2006/relationships" xmlns:p="http://schemas.openxmlformats.org/presentationml/2006/main">
  <p:tag name="TIMING" val="|2|1.5|0.9|2.3|1|4.2"/>
</p:tagLst>
</file>

<file path=ppt/tags/tag4.xml><?xml version="1.0" encoding="utf-8"?>
<p:tagLst xmlns:a="http://schemas.openxmlformats.org/drawingml/2006/main" xmlns:r="http://schemas.openxmlformats.org/officeDocument/2006/relationships" xmlns:p="http://schemas.openxmlformats.org/presentationml/2006/main">
  <p:tag name="TIMING" val="|2|2.3|1.9|2.1"/>
</p:tagLst>
</file>

<file path=ppt/tags/tag40.xml><?xml version="1.0" encoding="utf-8"?>
<p:tagLst xmlns:a="http://schemas.openxmlformats.org/drawingml/2006/main" xmlns:r="http://schemas.openxmlformats.org/officeDocument/2006/relationships" xmlns:p="http://schemas.openxmlformats.org/presentationml/2006/main">
  <p:tag name="TIMING" val="|3.6|1.7|5.2"/>
</p:tagLst>
</file>

<file path=ppt/tags/tag41.xml><?xml version="1.0" encoding="utf-8"?>
<p:tagLst xmlns:a="http://schemas.openxmlformats.org/drawingml/2006/main" xmlns:r="http://schemas.openxmlformats.org/officeDocument/2006/relationships" xmlns:p="http://schemas.openxmlformats.org/presentationml/2006/main">
  <p:tag name="TIMING" val="|1.7|6.5"/>
</p:tagLst>
</file>

<file path=ppt/tags/tag42.xml><?xml version="1.0" encoding="utf-8"?>
<p:tagLst xmlns:a="http://schemas.openxmlformats.org/drawingml/2006/main" xmlns:r="http://schemas.openxmlformats.org/officeDocument/2006/relationships" xmlns:p="http://schemas.openxmlformats.org/presentationml/2006/main">
  <p:tag name="TIMING" val="|5.4|7|5.9|19.1"/>
</p:tagLst>
</file>

<file path=ppt/tags/tag43.xml><?xml version="1.0" encoding="utf-8"?>
<p:tagLst xmlns:a="http://schemas.openxmlformats.org/drawingml/2006/main" xmlns:r="http://schemas.openxmlformats.org/officeDocument/2006/relationships" xmlns:p="http://schemas.openxmlformats.org/presentationml/2006/main">
  <p:tag name="TIMING" val="|1.2|2.4"/>
</p:tagLst>
</file>

<file path=ppt/tags/tag44.xml><?xml version="1.0" encoding="utf-8"?>
<p:tagLst xmlns:a="http://schemas.openxmlformats.org/drawingml/2006/main" xmlns:r="http://schemas.openxmlformats.org/officeDocument/2006/relationships" xmlns:p="http://schemas.openxmlformats.org/presentationml/2006/main">
  <p:tag name="TIMING" val="|1|1.5|2.2|2.2|1.9|11.5"/>
</p:tagLst>
</file>

<file path=ppt/tags/tag45.xml><?xml version="1.0" encoding="utf-8"?>
<p:tagLst xmlns:a="http://schemas.openxmlformats.org/drawingml/2006/main" xmlns:r="http://schemas.openxmlformats.org/officeDocument/2006/relationships" xmlns:p="http://schemas.openxmlformats.org/presentationml/2006/main">
  <p:tag name="TIMING" val="|1.3|3.3|2.7|2.7"/>
</p:tagLst>
</file>

<file path=ppt/tags/tag5.xml><?xml version="1.0" encoding="utf-8"?>
<p:tagLst xmlns:a="http://schemas.openxmlformats.org/drawingml/2006/main" xmlns:r="http://schemas.openxmlformats.org/officeDocument/2006/relationships" xmlns:p="http://schemas.openxmlformats.org/presentationml/2006/main">
  <p:tag name="TIMING" val="|1.1|2.7|2.8|4.8|3.6|5.4|6.2|21.9"/>
</p:tagLst>
</file>

<file path=ppt/tags/tag6.xml><?xml version="1.0" encoding="utf-8"?>
<p:tagLst xmlns:a="http://schemas.openxmlformats.org/drawingml/2006/main" xmlns:r="http://schemas.openxmlformats.org/officeDocument/2006/relationships" xmlns:p="http://schemas.openxmlformats.org/presentationml/2006/main">
  <p:tag name="TIMING" val="|8.9"/>
</p:tagLst>
</file>

<file path=ppt/tags/tag7.xml><?xml version="1.0" encoding="utf-8"?>
<p:tagLst xmlns:a="http://schemas.openxmlformats.org/drawingml/2006/main" xmlns:r="http://schemas.openxmlformats.org/officeDocument/2006/relationships" xmlns:p="http://schemas.openxmlformats.org/presentationml/2006/main">
  <p:tag name="TIMING" val="|0.9|1.3|2.8"/>
</p:tagLst>
</file>

<file path=ppt/tags/tag8.xml><?xml version="1.0" encoding="utf-8"?>
<p:tagLst xmlns:a="http://schemas.openxmlformats.org/drawingml/2006/main" xmlns:r="http://schemas.openxmlformats.org/officeDocument/2006/relationships" xmlns:p="http://schemas.openxmlformats.org/presentationml/2006/main">
  <p:tag name="TIMING" val="|9.6|25.4|11.5"/>
</p:tagLst>
</file>

<file path=ppt/tags/tag9.xml><?xml version="1.0" encoding="utf-8"?>
<p:tagLst xmlns:a="http://schemas.openxmlformats.org/drawingml/2006/main" xmlns:r="http://schemas.openxmlformats.org/officeDocument/2006/relationships" xmlns:p="http://schemas.openxmlformats.org/presentationml/2006/main">
  <p:tag name="TIMING" val="|0.9|2.7|7|2.8|0.6|0.9|1.8|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20891</TotalTime>
  <Words>2814</Words>
  <Application>Microsoft Office PowerPoint</Application>
  <PresentationFormat>Widescreen</PresentationFormat>
  <Paragraphs>476</Paragraphs>
  <Slides>58</Slides>
  <Notes>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PowerPoint Presentation</vt:lpstr>
      <vt:lpstr>PowerPoint Presentation</vt:lpstr>
      <vt:lpstr>PowerPoint Presentation</vt:lpstr>
      <vt:lpstr>Relativity 110: Cosmology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50</cp:revision>
  <dcterms:created xsi:type="dcterms:W3CDTF">2021-09-13T04:50:42Z</dcterms:created>
  <dcterms:modified xsi:type="dcterms:W3CDTF">2022-09-12T00:10:11Z</dcterms:modified>
</cp:coreProperties>
</file>